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9" d="100"/>
          <a:sy n="99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38609-D508-4E9B-8B31-E84366550F3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D3D0B-5514-42E4-95DC-6BA3F2382D1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37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3745E-8CE0-4D77-B2FD-407512104B0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D1959-3B2B-494B-95EA-9B4B2256D012}" type="datetimeFigureOut">
              <a:rPr lang="en-GB" smtClean="0"/>
              <a:pPr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972B3-912D-45C9-A862-4EC39F8A7B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5"/>
          <p:cNvGrpSpPr/>
          <p:nvPr/>
        </p:nvGrpSpPr>
        <p:grpSpPr>
          <a:xfrm>
            <a:off x="539552" y="836712"/>
            <a:ext cx="1296144" cy="1656184"/>
            <a:chOff x="539552" y="836712"/>
            <a:chExt cx="1296144" cy="1656184"/>
          </a:xfrm>
        </p:grpSpPr>
        <p:sp>
          <p:nvSpPr>
            <p:cNvPr id="3" name="Rounded Rectangle 2"/>
            <p:cNvSpPr/>
            <p:nvPr/>
          </p:nvSpPr>
          <p:spPr>
            <a:xfrm>
              <a:off x="53955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9552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4" name="Group 134"/>
            <p:cNvGrpSpPr/>
            <p:nvPr/>
          </p:nvGrpSpPr>
          <p:grpSpPr>
            <a:xfrm>
              <a:off x="724322" y="1129208"/>
              <a:ext cx="895350" cy="1075656"/>
              <a:chOff x="724322" y="1129208"/>
              <a:chExt cx="895350" cy="1075656"/>
            </a:xfrm>
          </p:grpSpPr>
          <p:grpSp>
            <p:nvGrpSpPr>
              <p:cNvPr id="6" name="Group 6"/>
              <p:cNvGrpSpPr/>
              <p:nvPr/>
            </p:nvGrpSpPr>
            <p:grpSpPr>
              <a:xfrm>
                <a:off x="724322" y="1129208"/>
                <a:ext cx="895350" cy="1075656"/>
                <a:chOff x="755576" y="476672"/>
                <a:chExt cx="895350" cy="1075656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755576" y="864940"/>
                  <a:ext cx="895350" cy="687388"/>
                </a:xfrm>
                <a:custGeom>
                  <a:avLst/>
                  <a:gdLst>
                    <a:gd name="connsiteX0" fmla="*/ 574675 w 895350"/>
                    <a:gd name="connsiteY0" fmla="*/ 0 h 687388"/>
                    <a:gd name="connsiteX1" fmla="*/ 508000 w 895350"/>
                    <a:gd name="connsiteY1" fmla="*/ 342900 h 687388"/>
                    <a:gd name="connsiteX2" fmla="*/ 174625 w 895350"/>
                    <a:gd name="connsiteY2" fmla="*/ 647700 h 687388"/>
                    <a:gd name="connsiteX3" fmla="*/ 41275 w 895350"/>
                    <a:gd name="connsiteY3" fmla="*/ 581025 h 687388"/>
                    <a:gd name="connsiteX4" fmla="*/ 22225 w 895350"/>
                    <a:gd name="connsiteY4" fmla="*/ 409575 h 687388"/>
                    <a:gd name="connsiteX5" fmla="*/ 174625 w 895350"/>
                    <a:gd name="connsiteY5" fmla="*/ 190500 h 687388"/>
                    <a:gd name="connsiteX6" fmla="*/ 460375 w 895350"/>
                    <a:gd name="connsiteY6" fmla="*/ 114300 h 687388"/>
                    <a:gd name="connsiteX7" fmla="*/ 717550 w 895350"/>
                    <a:gd name="connsiteY7" fmla="*/ 123825 h 687388"/>
                    <a:gd name="connsiteX8" fmla="*/ 869950 w 895350"/>
                    <a:gd name="connsiteY8" fmla="*/ 276225 h 687388"/>
                    <a:gd name="connsiteX9" fmla="*/ 869950 w 895350"/>
                    <a:gd name="connsiteY9" fmla="*/ 495300 h 687388"/>
                    <a:gd name="connsiteX10" fmla="*/ 784225 w 895350"/>
                    <a:gd name="connsiteY10" fmla="*/ 609600 h 687388"/>
                    <a:gd name="connsiteX11" fmla="*/ 536575 w 895350"/>
                    <a:gd name="connsiteY11" fmla="*/ 685800 h 687388"/>
                    <a:gd name="connsiteX12" fmla="*/ 536575 w 895350"/>
                    <a:gd name="connsiteY12" fmla="*/ 685800 h 687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95350" h="687388">
                      <a:moveTo>
                        <a:pt x="574675" y="0"/>
                      </a:moveTo>
                      <a:cubicBezTo>
                        <a:pt x="574675" y="117475"/>
                        <a:pt x="574675" y="234950"/>
                        <a:pt x="508000" y="342900"/>
                      </a:cubicBezTo>
                      <a:cubicBezTo>
                        <a:pt x="441325" y="450850"/>
                        <a:pt x="252413" y="608013"/>
                        <a:pt x="174625" y="647700"/>
                      </a:cubicBezTo>
                      <a:cubicBezTo>
                        <a:pt x="96838" y="687388"/>
                        <a:pt x="66675" y="620713"/>
                        <a:pt x="41275" y="581025"/>
                      </a:cubicBezTo>
                      <a:cubicBezTo>
                        <a:pt x="15875" y="541338"/>
                        <a:pt x="0" y="474662"/>
                        <a:pt x="22225" y="409575"/>
                      </a:cubicBezTo>
                      <a:cubicBezTo>
                        <a:pt x="44450" y="344488"/>
                        <a:pt x="101600" y="239712"/>
                        <a:pt x="174625" y="190500"/>
                      </a:cubicBezTo>
                      <a:cubicBezTo>
                        <a:pt x="247650" y="141288"/>
                        <a:pt x="369888" y="125412"/>
                        <a:pt x="460375" y="114300"/>
                      </a:cubicBezTo>
                      <a:cubicBezTo>
                        <a:pt x="550862" y="103188"/>
                        <a:pt x="649287" y="96837"/>
                        <a:pt x="717550" y="123825"/>
                      </a:cubicBezTo>
                      <a:cubicBezTo>
                        <a:pt x="785813" y="150813"/>
                        <a:pt x="844550" y="214313"/>
                        <a:pt x="869950" y="276225"/>
                      </a:cubicBezTo>
                      <a:cubicBezTo>
                        <a:pt x="895350" y="338137"/>
                        <a:pt x="884238" y="439738"/>
                        <a:pt x="869950" y="495300"/>
                      </a:cubicBezTo>
                      <a:cubicBezTo>
                        <a:pt x="855663" y="550863"/>
                        <a:pt x="839787" y="577850"/>
                        <a:pt x="784225" y="609600"/>
                      </a:cubicBezTo>
                      <a:cubicBezTo>
                        <a:pt x="728663" y="641350"/>
                        <a:pt x="536575" y="685800"/>
                        <a:pt x="536575" y="685800"/>
                      </a:cubicBezTo>
                      <a:lnTo>
                        <a:pt x="536575" y="685800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035597" y="476672"/>
                  <a:ext cx="152027" cy="936104"/>
                </a:xfrm>
                <a:custGeom>
                  <a:avLst/>
                  <a:gdLst>
                    <a:gd name="connsiteX0" fmla="*/ 33337 w 147637"/>
                    <a:gd name="connsiteY0" fmla="*/ 0 h 1009650"/>
                    <a:gd name="connsiteX1" fmla="*/ 4762 w 147637"/>
                    <a:gd name="connsiteY1" fmla="*/ 276225 h 1009650"/>
                    <a:gd name="connsiteX2" fmla="*/ 4762 w 147637"/>
                    <a:gd name="connsiteY2" fmla="*/ 533400 h 1009650"/>
                    <a:gd name="connsiteX3" fmla="*/ 23812 w 147637"/>
                    <a:gd name="connsiteY3" fmla="*/ 685800 h 1009650"/>
                    <a:gd name="connsiteX4" fmla="*/ 71437 w 147637"/>
                    <a:gd name="connsiteY4" fmla="*/ 904875 h 1009650"/>
                    <a:gd name="connsiteX5" fmla="*/ 147637 w 147637"/>
                    <a:gd name="connsiteY5" fmla="*/ 1009650 h 100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637" h="1009650">
                      <a:moveTo>
                        <a:pt x="33337" y="0"/>
                      </a:moveTo>
                      <a:cubicBezTo>
                        <a:pt x="21431" y="93662"/>
                        <a:pt x="9525" y="187325"/>
                        <a:pt x="4762" y="276225"/>
                      </a:cubicBezTo>
                      <a:cubicBezTo>
                        <a:pt x="0" y="365125"/>
                        <a:pt x="1587" y="465138"/>
                        <a:pt x="4762" y="533400"/>
                      </a:cubicBezTo>
                      <a:cubicBezTo>
                        <a:pt x="7937" y="601662"/>
                        <a:pt x="12699" y="623887"/>
                        <a:pt x="23812" y="685800"/>
                      </a:cubicBezTo>
                      <a:cubicBezTo>
                        <a:pt x="34925" y="747713"/>
                        <a:pt x="50800" y="850900"/>
                        <a:pt x="71437" y="904875"/>
                      </a:cubicBezTo>
                      <a:cubicBezTo>
                        <a:pt x="92075" y="958850"/>
                        <a:pt x="119856" y="984250"/>
                        <a:pt x="147637" y="10096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764134" y="705272"/>
                  <a:ext cx="752475" cy="57150"/>
                </a:xfrm>
                <a:custGeom>
                  <a:avLst/>
                  <a:gdLst>
                    <a:gd name="connsiteX0" fmla="*/ 0 w 752475"/>
                    <a:gd name="connsiteY0" fmla="*/ 57150 h 57150"/>
                    <a:gd name="connsiteX1" fmla="*/ 752475 w 752475"/>
                    <a:gd name="connsiteY1" fmla="*/ 0 h 57150"/>
                    <a:gd name="connsiteX2" fmla="*/ 752475 w 752475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2475" h="57150">
                      <a:moveTo>
                        <a:pt x="0" y="57150"/>
                      </a:moveTo>
                      <a:lnTo>
                        <a:pt x="752475" y="0"/>
                      </a:lnTo>
                      <a:lnTo>
                        <a:pt x="752475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" name="Group 34"/>
              <p:cNvGrpSpPr/>
              <p:nvPr/>
            </p:nvGrpSpPr>
            <p:grpSpPr>
              <a:xfrm>
                <a:off x="724322" y="1129208"/>
                <a:ext cx="895350" cy="1075656"/>
                <a:chOff x="755576" y="476672"/>
                <a:chExt cx="895350" cy="1075656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755576" y="864940"/>
                  <a:ext cx="895350" cy="687388"/>
                </a:xfrm>
                <a:custGeom>
                  <a:avLst/>
                  <a:gdLst>
                    <a:gd name="connsiteX0" fmla="*/ 574675 w 895350"/>
                    <a:gd name="connsiteY0" fmla="*/ 0 h 687388"/>
                    <a:gd name="connsiteX1" fmla="*/ 508000 w 895350"/>
                    <a:gd name="connsiteY1" fmla="*/ 342900 h 687388"/>
                    <a:gd name="connsiteX2" fmla="*/ 174625 w 895350"/>
                    <a:gd name="connsiteY2" fmla="*/ 647700 h 687388"/>
                    <a:gd name="connsiteX3" fmla="*/ 41275 w 895350"/>
                    <a:gd name="connsiteY3" fmla="*/ 581025 h 687388"/>
                    <a:gd name="connsiteX4" fmla="*/ 22225 w 895350"/>
                    <a:gd name="connsiteY4" fmla="*/ 409575 h 687388"/>
                    <a:gd name="connsiteX5" fmla="*/ 174625 w 895350"/>
                    <a:gd name="connsiteY5" fmla="*/ 190500 h 687388"/>
                    <a:gd name="connsiteX6" fmla="*/ 460375 w 895350"/>
                    <a:gd name="connsiteY6" fmla="*/ 114300 h 687388"/>
                    <a:gd name="connsiteX7" fmla="*/ 717550 w 895350"/>
                    <a:gd name="connsiteY7" fmla="*/ 123825 h 687388"/>
                    <a:gd name="connsiteX8" fmla="*/ 869950 w 895350"/>
                    <a:gd name="connsiteY8" fmla="*/ 276225 h 687388"/>
                    <a:gd name="connsiteX9" fmla="*/ 869950 w 895350"/>
                    <a:gd name="connsiteY9" fmla="*/ 495300 h 687388"/>
                    <a:gd name="connsiteX10" fmla="*/ 784225 w 895350"/>
                    <a:gd name="connsiteY10" fmla="*/ 609600 h 687388"/>
                    <a:gd name="connsiteX11" fmla="*/ 536575 w 895350"/>
                    <a:gd name="connsiteY11" fmla="*/ 685800 h 687388"/>
                    <a:gd name="connsiteX12" fmla="*/ 536575 w 895350"/>
                    <a:gd name="connsiteY12" fmla="*/ 685800 h 687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95350" h="687388">
                      <a:moveTo>
                        <a:pt x="574675" y="0"/>
                      </a:moveTo>
                      <a:cubicBezTo>
                        <a:pt x="574675" y="117475"/>
                        <a:pt x="574675" y="234950"/>
                        <a:pt x="508000" y="342900"/>
                      </a:cubicBezTo>
                      <a:cubicBezTo>
                        <a:pt x="441325" y="450850"/>
                        <a:pt x="252413" y="608013"/>
                        <a:pt x="174625" y="647700"/>
                      </a:cubicBezTo>
                      <a:cubicBezTo>
                        <a:pt x="96838" y="687388"/>
                        <a:pt x="66675" y="620713"/>
                        <a:pt x="41275" y="581025"/>
                      </a:cubicBezTo>
                      <a:cubicBezTo>
                        <a:pt x="15875" y="541338"/>
                        <a:pt x="0" y="474662"/>
                        <a:pt x="22225" y="409575"/>
                      </a:cubicBezTo>
                      <a:cubicBezTo>
                        <a:pt x="44450" y="344488"/>
                        <a:pt x="101600" y="239712"/>
                        <a:pt x="174625" y="190500"/>
                      </a:cubicBezTo>
                      <a:cubicBezTo>
                        <a:pt x="247650" y="141288"/>
                        <a:pt x="369888" y="125412"/>
                        <a:pt x="460375" y="114300"/>
                      </a:cubicBezTo>
                      <a:cubicBezTo>
                        <a:pt x="550862" y="103188"/>
                        <a:pt x="649287" y="96837"/>
                        <a:pt x="717550" y="123825"/>
                      </a:cubicBezTo>
                      <a:cubicBezTo>
                        <a:pt x="785813" y="150813"/>
                        <a:pt x="844550" y="214313"/>
                        <a:pt x="869950" y="276225"/>
                      </a:cubicBezTo>
                      <a:cubicBezTo>
                        <a:pt x="895350" y="338137"/>
                        <a:pt x="884238" y="439738"/>
                        <a:pt x="869950" y="495300"/>
                      </a:cubicBezTo>
                      <a:cubicBezTo>
                        <a:pt x="855663" y="550863"/>
                        <a:pt x="839787" y="577850"/>
                        <a:pt x="784225" y="609600"/>
                      </a:cubicBezTo>
                      <a:cubicBezTo>
                        <a:pt x="728663" y="641350"/>
                        <a:pt x="536575" y="685800"/>
                        <a:pt x="536575" y="685800"/>
                      </a:cubicBezTo>
                      <a:lnTo>
                        <a:pt x="536575" y="685800"/>
                      </a:lnTo>
                    </a:path>
                  </a:pathLst>
                </a:custGeom>
                <a:noFill/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1035597" y="476672"/>
                  <a:ext cx="152027" cy="936104"/>
                </a:xfrm>
                <a:custGeom>
                  <a:avLst/>
                  <a:gdLst>
                    <a:gd name="connsiteX0" fmla="*/ 33337 w 147637"/>
                    <a:gd name="connsiteY0" fmla="*/ 0 h 1009650"/>
                    <a:gd name="connsiteX1" fmla="*/ 4762 w 147637"/>
                    <a:gd name="connsiteY1" fmla="*/ 276225 h 1009650"/>
                    <a:gd name="connsiteX2" fmla="*/ 4762 w 147637"/>
                    <a:gd name="connsiteY2" fmla="*/ 533400 h 1009650"/>
                    <a:gd name="connsiteX3" fmla="*/ 23812 w 147637"/>
                    <a:gd name="connsiteY3" fmla="*/ 685800 h 1009650"/>
                    <a:gd name="connsiteX4" fmla="*/ 71437 w 147637"/>
                    <a:gd name="connsiteY4" fmla="*/ 904875 h 1009650"/>
                    <a:gd name="connsiteX5" fmla="*/ 147637 w 147637"/>
                    <a:gd name="connsiteY5" fmla="*/ 1009650 h 100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637" h="1009650">
                      <a:moveTo>
                        <a:pt x="33337" y="0"/>
                      </a:moveTo>
                      <a:cubicBezTo>
                        <a:pt x="21431" y="93662"/>
                        <a:pt x="9525" y="187325"/>
                        <a:pt x="4762" y="276225"/>
                      </a:cubicBezTo>
                      <a:cubicBezTo>
                        <a:pt x="0" y="365125"/>
                        <a:pt x="1587" y="465138"/>
                        <a:pt x="4762" y="533400"/>
                      </a:cubicBezTo>
                      <a:cubicBezTo>
                        <a:pt x="7937" y="601662"/>
                        <a:pt x="12699" y="623887"/>
                        <a:pt x="23812" y="685800"/>
                      </a:cubicBezTo>
                      <a:cubicBezTo>
                        <a:pt x="34925" y="747713"/>
                        <a:pt x="50800" y="850900"/>
                        <a:pt x="71437" y="904875"/>
                      </a:cubicBezTo>
                      <a:cubicBezTo>
                        <a:pt x="92075" y="958850"/>
                        <a:pt x="119856" y="984250"/>
                        <a:pt x="147637" y="1009650"/>
                      </a:cubicBezTo>
                    </a:path>
                  </a:pathLst>
                </a:custGeom>
                <a:noFill/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764134" y="705272"/>
                  <a:ext cx="752475" cy="57150"/>
                </a:xfrm>
                <a:custGeom>
                  <a:avLst/>
                  <a:gdLst>
                    <a:gd name="connsiteX0" fmla="*/ 0 w 752475"/>
                    <a:gd name="connsiteY0" fmla="*/ 57150 h 57150"/>
                    <a:gd name="connsiteX1" fmla="*/ 752475 w 752475"/>
                    <a:gd name="connsiteY1" fmla="*/ 0 h 57150"/>
                    <a:gd name="connsiteX2" fmla="*/ 752475 w 752475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2475" h="57150">
                      <a:moveTo>
                        <a:pt x="0" y="57150"/>
                      </a:moveTo>
                      <a:lnTo>
                        <a:pt x="752475" y="0"/>
                      </a:lnTo>
                      <a:lnTo>
                        <a:pt x="752475" y="0"/>
                      </a:lnTo>
                    </a:path>
                  </a:pathLst>
                </a:custGeom>
                <a:noFill/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827584" y="90872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98750" y="141335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2195736" y="836712"/>
            <a:ext cx="1296144" cy="1656184"/>
            <a:chOff x="2195736" y="836712"/>
            <a:chExt cx="1296144" cy="1656184"/>
          </a:xfrm>
        </p:grpSpPr>
        <p:sp>
          <p:nvSpPr>
            <p:cNvPr id="16" name="Rounded Rectangle 15"/>
            <p:cNvSpPr/>
            <p:nvPr/>
          </p:nvSpPr>
          <p:spPr>
            <a:xfrm>
              <a:off x="219573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66"/>
            <p:cNvGrpSpPr/>
            <p:nvPr/>
          </p:nvGrpSpPr>
          <p:grpSpPr>
            <a:xfrm>
              <a:off x="2405906" y="1248048"/>
              <a:ext cx="869950" cy="812800"/>
              <a:chOff x="2405906" y="1268760"/>
              <a:chExt cx="869950" cy="812800"/>
            </a:xfrm>
          </p:grpSpPr>
          <p:grpSp>
            <p:nvGrpSpPr>
              <p:cNvPr id="21" name="Group 60"/>
              <p:cNvGrpSpPr/>
              <p:nvPr/>
            </p:nvGrpSpPr>
            <p:grpSpPr>
              <a:xfrm>
                <a:off x="2405906" y="1268760"/>
                <a:ext cx="869950" cy="812800"/>
                <a:chOff x="1073150" y="4629150"/>
                <a:chExt cx="869950" cy="8128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1073150" y="4629150"/>
                  <a:ext cx="327025" cy="812800"/>
                </a:xfrm>
                <a:custGeom>
                  <a:avLst/>
                  <a:gdLst>
                    <a:gd name="connsiteX0" fmla="*/ 12700 w 327025"/>
                    <a:gd name="connsiteY0" fmla="*/ 0 h 812800"/>
                    <a:gd name="connsiteX1" fmla="*/ 3175 w 327025"/>
                    <a:gd name="connsiteY1" fmla="*/ 314325 h 812800"/>
                    <a:gd name="connsiteX2" fmla="*/ 12700 w 327025"/>
                    <a:gd name="connsiteY2" fmla="*/ 638175 h 812800"/>
                    <a:gd name="connsiteX3" fmla="*/ 79375 w 327025"/>
                    <a:gd name="connsiteY3" fmla="*/ 790575 h 812800"/>
                    <a:gd name="connsiteX4" fmla="*/ 222250 w 327025"/>
                    <a:gd name="connsiteY4" fmla="*/ 771525 h 812800"/>
                    <a:gd name="connsiteX5" fmla="*/ 327025 w 327025"/>
                    <a:gd name="connsiteY5" fmla="*/ 561975 h 812800"/>
                    <a:gd name="connsiteX6" fmla="*/ 327025 w 327025"/>
                    <a:gd name="connsiteY6" fmla="*/ 5619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7025" h="812800">
                      <a:moveTo>
                        <a:pt x="12700" y="0"/>
                      </a:moveTo>
                      <a:cubicBezTo>
                        <a:pt x="7937" y="103981"/>
                        <a:pt x="3175" y="207963"/>
                        <a:pt x="3175" y="314325"/>
                      </a:cubicBezTo>
                      <a:cubicBezTo>
                        <a:pt x="3175" y="420687"/>
                        <a:pt x="0" y="558800"/>
                        <a:pt x="12700" y="638175"/>
                      </a:cubicBezTo>
                      <a:cubicBezTo>
                        <a:pt x="25400" y="717550"/>
                        <a:pt x="44450" y="768350"/>
                        <a:pt x="79375" y="790575"/>
                      </a:cubicBezTo>
                      <a:cubicBezTo>
                        <a:pt x="114300" y="812800"/>
                        <a:pt x="180975" y="809625"/>
                        <a:pt x="222250" y="771525"/>
                      </a:cubicBezTo>
                      <a:cubicBezTo>
                        <a:pt x="263525" y="733425"/>
                        <a:pt x="327025" y="561975"/>
                        <a:pt x="327025" y="561975"/>
                      </a:cubicBezTo>
                      <a:lnTo>
                        <a:pt x="327025" y="5619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1666875" y="4686300"/>
                  <a:ext cx="276225" cy="590550"/>
                </a:xfrm>
                <a:custGeom>
                  <a:avLst/>
                  <a:gdLst>
                    <a:gd name="connsiteX0" fmla="*/ 0 w 276225"/>
                    <a:gd name="connsiteY0" fmla="*/ 0 h 590550"/>
                    <a:gd name="connsiteX1" fmla="*/ 95250 w 276225"/>
                    <a:gd name="connsiteY1" fmla="*/ 123825 h 590550"/>
                    <a:gd name="connsiteX2" fmla="*/ 180975 w 276225"/>
                    <a:gd name="connsiteY2" fmla="*/ 276225 h 590550"/>
                    <a:gd name="connsiteX3" fmla="*/ 238125 w 276225"/>
                    <a:gd name="connsiteY3" fmla="*/ 419100 h 590550"/>
                    <a:gd name="connsiteX4" fmla="*/ 276225 w 276225"/>
                    <a:gd name="connsiteY4" fmla="*/ 59055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225" h="590550">
                      <a:moveTo>
                        <a:pt x="0" y="0"/>
                      </a:moveTo>
                      <a:cubicBezTo>
                        <a:pt x="32544" y="38894"/>
                        <a:pt x="65088" y="77788"/>
                        <a:pt x="95250" y="123825"/>
                      </a:cubicBezTo>
                      <a:cubicBezTo>
                        <a:pt x="125412" y="169862"/>
                        <a:pt x="157163" y="227013"/>
                        <a:pt x="180975" y="276225"/>
                      </a:cubicBezTo>
                      <a:cubicBezTo>
                        <a:pt x="204788" y="325438"/>
                        <a:pt x="222250" y="366713"/>
                        <a:pt x="238125" y="419100"/>
                      </a:cubicBezTo>
                      <a:cubicBezTo>
                        <a:pt x="254000" y="471487"/>
                        <a:pt x="265112" y="531018"/>
                        <a:pt x="276225" y="5905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" name="Group 63"/>
              <p:cNvGrpSpPr/>
              <p:nvPr/>
            </p:nvGrpSpPr>
            <p:grpSpPr>
              <a:xfrm>
                <a:off x="2405906" y="1268760"/>
                <a:ext cx="869950" cy="812800"/>
                <a:chOff x="1073150" y="4629150"/>
                <a:chExt cx="869950" cy="8128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1073150" y="4629150"/>
                  <a:ext cx="327025" cy="812800"/>
                </a:xfrm>
                <a:custGeom>
                  <a:avLst/>
                  <a:gdLst>
                    <a:gd name="connsiteX0" fmla="*/ 12700 w 327025"/>
                    <a:gd name="connsiteY0" fmla="*/ 0 h 812800"/>
                    <a:gd name="connsiteX1" fmla="*/ 3175 w 327025"/>
                    <a:gd name="connsiteY1" fmla="*/ 314325 h 812800"/>
                    <a:gd name="connsiteX2" fmla="*/ 12700 w 327025"/>
                    <a:gd name="connsiteY2" fmla="*/ 638175 h 812800"/>
                    <a:gd name="connsiteX3" fmla="*/ 79375 w 327025"/>
                    <a:gd name="connsiteY3" fmla="*/ 790575 h 812800"/>
                    <a:gd name="connsiteX4" fmla="*/ 222250 w 327025"/>
                    <a:gd name="connsiteY4" fmla="*/ 771525 h 812800"/>
                    <a:gd name="connsiteX5" fmla="*/ 327025 w 327025"/>
                    <a:gd name="connsiteY5" fmla="*/ 561975 h 812800"/>
                    <a:gd name="connsiteX6" fmla="*/ 327025 w 327025"/>
                    <a:gd name="connsiteY6" fmla="*/ 5619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7025" h="812800">
                      <a:moveTo>
                        <a:pt x="12700" y="0"/>
                      </a:moveTo>
                      <a:cubicBezTo>
                        <a:pt x="7937" y="103981"/>
                        <a:pt x="3175" y="207963"/>
                        <a:pt x="3175" y="314325"/>
                      </a:cubicBezTo>
                      <a:cubicBezTo>
                        <a:pt x="3175" y="420687"/>
                        <a:pt x="0" y="558800"/>
                        <a:pt x="12700" y="638175"/>
                      </a:cubicBezTo>
                      <a:cubicBezTo>
                        <a:pt x="25400" y="717550"/>
                        <a:pt x="44450" y="768350"/>
                        <a:pt x="79375" y="790575"/>
                      </a:cubicBezTo>
                      <a:cubicBezTo>
                        <a:pt x="114300" y="812800"/>
                        <a:pt x="180975" y="809625"/>
                        <a:pt x="222250" y="771525"/>
                      </a:cubicBezTo>
                      <a:cubicBezTo>
                        <a:pt x="263525" y="733425"/>
                        <a:pt x="327025" y="561975"/>
                        <a:pt x="327025" y="561975"/>
                      </a:cubicBezTo>
                      <a:lnTo>
                        <a:pt x="327025" y="5619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1666875" y="4686300"/>
                  <a:ext cx="276225" cy="590550"/>
                </a:xfrm>
                <a:custGeom>
                  <a:avLst/>
                  <a:gdLst>
                    <a:gd name="connsiteX0" fmla="*/ 0 w 276225"/>
                    <a:gd name="connsiteY0" fmla="*/ 0 h 590550"/>
                    <a:gd name="connsiteX1" fmla="*/ 95250 w 276225"/>
                    <a:gd name="connsiteY1" fmla="*/ 123825 h 590550"/>
                    <a:gd name="connsiteX2" fmla="*/ 180975 w 276225"/>
                    <a:gd name="connsiteY2" fmla="*/ 276225 h 590550"/>
                    <a:gd name="connsiteX3" fmla="*/ 238125 w 276225"/>
                    <a:gd name="connsiteY3" fmla="*/ 419100 h 590550"/>
                    <a:gd name="connsiteX4" fmla="*/ 276225 w 276225"/>
                    <a:gd name="connsiteY4" fmla="*/ 59055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225" h="590550">
                      <a:moveTo>
                        <a:pt x="0" y="0"/>
                      </a:moveTo>
                      <a:cubicBezTo>
                        <a:pt x="32544" y="38894"/>
                        <a:pt x="65088" y="77788"/>
                        <a:pt x="95250" y="123825"/>
                      </a:cubicBezTo>
                      <a:cubicBezTo>
                        <a:pt x="125412" y="169862"/>
                        <a:pt x="157163" y="227013"/>
                        <a:pt x="180975" y="276225"/>
                      </a:cubicBezTo>
                      <a:cubicBezTo>
                        <a:pt x="204788" y="325438"/>
                        <a:pt x="222250" y="366713"/>
                        <a:pt x="238125" y="419100"/>
                      </a:cubicBezTo>
                      <a:cubicBezTo>
                        <a:pt x="254000" y="471487"/>
                        <a:pt x="265112" y="531018"/>
                        <a:pt x="276225" y="5905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8" name="TextBox 4"/>
            <p:cNvSpPr txBox="1"/>
            <p:nvPr/>
          </p:nvSpPr>
          <p:spPr>
            <a:xfrm>
              <a:off x="2234854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71800" y="105331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</p:grpSp>
      <p:grpSp>
        <p:nvGrpSpPr>
          <p:cNvPr id="28" name="Group 25"/>
          <p:cNvGrpSpPr/>
          <p:nvPr/>
        </p:nvGrpSpPr>
        <p:grpSpPr>
          <a:xfrm>
            <a:off x="3923928" y="836712"/>
            <a:ext cx="1296144" cy="1656184"/>
            <a:chOff x="3923928" y="836712"/>
            <a:chExt cx="1296144" cy="1656184"/>
          </a:xfrm>
        </p:grpSpPr>
        <p:sp>
          <p:nvSpPr>
            <p:cNvPr id="27" name="Rounded Rectangle 26"/>
            <p:cNvSpPr/>
            <p:nvPr/>
          </p:nvSpPr>
          <p:spPr>
            <a:xfrm>
              <a:off x="3923928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88"/>
            <p:cNvGrpSpPr/>
            <p:nvPr/>
          </p:nvGrpSpPr>
          <p:grpSpPr>
            <a:xfrm>
              <a:off x="4211960" y="1132731"/>
              <a:ext cx="648072" cy="1000125"/>
              <a:chOff x="4211960" y="1132731"/>
              <a:chExt cx="648072" cy="1000125"/>
            </a:xfrm>
          </p:grpSpPr>
          <p:grpSp>
            <p:nvGrpSpPr>
              <p:cNvPr id="32" name="Group 82"/>
              <p:cNvGrpSpPr/>
              <p:nvPr/>
            </p:nvGrpSpPr>
            <p:grpSpPr>
              <a:xfrm>
                <a:off x="4228207" y="1132731"/>
                <a:ext cx="631825" cy="1000125"/>
                <a:chOff x="1009650" y="4533900"/>
                <a:chExt cx="631825" cy="10001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1095375" y="4533900"/>
                  <a:ext cx="504825" cy="104775"/>
                </a:xfrm>
                <a:custGeom>
                  <a:avLst/>
                  <a:gdLst>
                    <a:gd name="connsiteX0" fmla="*/ 0 w 504825"/>
                    <a:gd name="connsiteY0" fmla="*/ 0 h 104775"/>
                    <a:gd name="connsiteX1" fmla="*/ 504825 w 504825"/>
                    <a:gd name="connsiteY1" fmla="*/ 104775 h 104775"/>
                    <a:gd name="connsiteX2" fmla="*/ 504825 w 504825"/>
                    <a:gd name="connsiteY2" fmla="*/ 104775 h 104775"/>
                    <a:gd name="connsiteX3" fmla="*/ 504825 w 504825"/>
                    <a:gd name="connsiteY3" fmla="*/ 104775 h 104775"/>
                    <a:gd name="connsiteX4" fmla="*/ 504825 w 504825"/>
                    <a:gd name="connsiteY4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4825" h="104775">
                      <a:moveTo>
                        <a:pt x="0" y="0"/>
                      </a:moveTo>
                      <a:lnTo>
                        <a:pt x="504825" y="104775"/>
                      </a:lnTo>
                      <a:lnTo>
                        <a:pt x="504825" y="104775"/>
                      </a:lnTo>
                      <a:lnTo>
                        <a:pt x="504825" y="104775"/>
                      </a:lnTo>
                      <a:lnTo>
                        <a:pt x="504825" y="1047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1009650" y="4860925"/>
                  <a:ext cx="631825" cy="673100"/>
                </a:xfrm>
                <a:custGeom>
                  <a:avLst/>
                  <a:gdLst>
                    <a:gd name="connsiteX0" fmla="*/ 0 w 631825"/>
                    <a:gd name="connsiteY0" fmla="*/ 111125 h 673100"/>
                    <a:gd name="connsiteX1" fmla="*/ 238125 w 631825"/>
                    <a:gd name="connsiteY1" fmla="*/ 44450 h 673100"/>
                    <a:gd name="connsiteX2" fmla="*/ 457200 w 631825"/>
                    <a:gd name="connsiteY2" fmla="*/ 6350 h 673100"/>
                    <a:gd name="connsiteX3" fmla="*/ 581025 w 631825"/>
                    <a:gd name="connsiteY3" fmla="*/ 82550 h 673100"/>
                    <a:gd name="connsiteX4" fmla="*/ 619125 w 631825"/>
                    <a:gd name="connsiteY4" fmla="*/ 215900 h 673100"/>
                    <a:gd name="connsiteX5" fmla="*/ 619125 w 631825"/>
                    <a:gd name="connsiteY5" fmla="*/ 349250 h 673100"/>
                    <a:gd name="connsiteX6" fmla="*/ 542925 w 631825"/>
                    <a:gd name="connsiteY6" fmla="*/ 482600 h 673100"/>
                    <a:gd name="connsiteX7" fmla="*/ 409575 w 631825"/>
                    <a:gd name="connsiteY7" fmla="*/ 587375 h 673100"/>
                    <a:gd name="connsiteX8" fmla="*/ 190500 w 631825"/>
                    <a:gd name="connsiteY8" fmla="*/ 673100 h 67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825" h="673100">
                      <a:moveTo>
                        <a:pt x="0" y="111125"/>
                      </a:moveTo>
                      <a:cubicBezTo>
                        <a:pt x="80962" y="86519"/>
                        <a:pt x="161925" y="61913"/>
                        <a:pt x="238125" y="44450"/>
                      </a:cubicBezTo>
                      <a:cubicBezTo>
                        <a:pt x="314325" y="26988"/>
                        <a:pt x="400050" y="0"/>
                        <a:pt x="457200" y="6350"/>
                      </a:cubicBezTo>
                      <a:cubicBezTo>
                        <a:pt x="514350" y="12700"/>
                        <a:pt x="554038" y="47625"/>
                        <a:pt x="581025" y="82550"/>
                      </a:cubicBezTo>
                      <a:cubicBezTo>
                        <a:pt x="608013" y="117475"/>
                        <a:pt x="612775" y="171450"/>
                        <a:pt x="619125" y="215900"/>
                      </a:cubicBezTo>
                      <a:cubicBezTo>
                        <a:pt x="625475" y="260350"/>
                        <a:pt x="631825" y="304800"/>
                        <a:pt x="619125" y="349250"/>
                      </a:cubicBezTo>
                      <a:cubicBezTo>
                        <a:pt x="606425" y="393700"/>
                        <a:pt x="577850" y="442913"/>
                        <a:pt x="542925" y="482600"/>
                      </a:cubicBezTo>
                      <a:cubicBezTo>
                        <a:pt x="508000" y="522287"/>
                        <a:pt x="468312" y="555625"/>
                        <a:pt x="409575" y="587375"/>
                      </a:cubicBezTo>
                      <a:cubicBezTo>
                        <a:pt x="350838" y="619125"/>
                        <a:pt x="270669" y="646112"/>
                        <a:pt x="190500" y="6731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7" name="Group 85"/>
              <p:cNvGrpSpPr/>
              <p:nvPr/>
            </p:nvGrpSpPr>
            <p:grpSpPr>
              <a:xfrm>
                <a:off x="4211960" y="1132731"/>
                <a:ext cx="631825" cy="1000125"/>
                <a:chOff x="1009650" y="4533900"/>
                <a:chExt cx="631825" cy="10001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1095375" y="4533900"/>
                  <a:ext cx="504825" cy="104775"/>
                </a:xfrm>
                <a:custGeom>
                  <a:avLst/>
                  <a:gdLst>
                    <a:gd name="connsiteX0" fmla="*/ 0 w 504825"/>
                    <a:gd name="connsiteY0" fmla="*/ 0 h 104775"/>
                    <a:gd name="connsiteX1" fmla="*/ 504825 w 504825"/>
                    <a:gd name="connsiteY1" fmla="*/ 104775 h 104775"/>
                    <a:gd name="connsiteX2" fmla="*/ 504825 w 504825"/>
                    <a:gd name="connsiteY2" fmla="*/ 104775 h 104775"/>
                    <a:gd name="connsiteX3" fmla="*/ 504825 w 504825"/>
                    <a:gd name="connsiteY3" fmla="*/ 104775 h 104775"/>
                    <a:gd name="connsiteX4" fmla="*/ 504825 w 504825"/>
                    <a:gd name="connsiteY4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4825" h="104775">
                      <a:moveTo>
                        <a:pt x="0" y="0"/>
                      </a:moveTo>
                      <a:lnTo>
                        <a:pt x="504825" y="104775"/>
                      </a:lnTo>
                      <a:lnTo>
                        <a:pt x="504825" y="104775"/>
                      </a:lnTo>
                      <a:lnTo>
                        <a:pt x="504825" y="104775"/>
                      </a:lnTo>
                      <a:lnTo>
                        <a:pt x="504825" y="1047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1009650" y="4860925"/>
                  <a:ext cx="631825" cy="673100"/>
                </a:xfrm>
                <a:custGeom>
                  <a:avLst/>
                  <a:gdLst>
                    <a:gd name="connsiteX0" fmla="*/ 0 w 631825"/>
                    <a:gd name="connsiteY0" fmla="*/ 111125 h 673100"/>
                    <a:gd name="connsiteX1" fmla="*/ 238125 w 631825"/>
                    <a:gd name="connsiteY1" fmla="*/ 44450 h 673100"/>
                    <a:gd name="connsiteX2" fmla="*/ 457200 w 631825"/>
                    <a:gd name="connsiteY2" fmla="*/ 6350 h 673100"/>
                    <a:gd name="connsiteX3" fmla="*/ 581025 w 631825"/>
                    <a:gd name="connsiteY3" fmla="*/ 82550 h 673100"/>
                    <a:gd name="connsiteX4" fmla="*/ 619125 w 631825"/>
                    <a:gd name="connsiteY4" fmla="*/ 215900 h 673100"/>
                    <a:gd name="connsiteX5" fmla="*/ 619125 w 631825"/>
                    <a:gd name="connsiteY5" fmla="*/ 349250 h 673100"/>
                    <a:gd name="connsiteX6" fmla="*/ 542925 w 631825"/>
                    <a:gd name="connsiteY6" fmla="*/ 482600 h 673100"/>
                    <a:gd name="connsiteX7" fmla="*/ 409575 w 631825"/>
                    <a:gd name="connsiteY7" fmla="*/ 587375 h 673100"/>
                    <a:gd name="connsiteX8" fmla="*/ 190500 w 631825"/>
                    <a:gd name="connsiteY8" fmla="*/ 673100 h 67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825" h="673100">
                      <a:moveTo>
                        <a:pt x="0" y="111125"/>
                      </a:moveTo>
                      <a:cubicBezTo>
                        <a:pt x="80962" y="86519"/>
                        <a:pt x="161925" y="61913"/>
                        <a:pt x="238125" y="44450"/>
                      </a:cubicBezTo>
                      <a:cubicBezTo>
                        <a:pt x="314325" y="26988"/>
                        <a:pt x="400050" y="0"/>
                        <a:pt x="457200" y="6350"/>
                      </a:cubicBezTo>
                      <a:cubicBezTo>
                        <a:pt x="514350" y="12700"/>
                        <a:pt x="554038" y="47625"/>
                        <a:pt x="581025" y="82550"/>
                      </a:cubicBezTo>
                      <a:cubicBezTo>
                        <a:pt x="608013" y="117475"/>
                        <a:pt x="612775" y="171450"/>
                        <a:pt x="619125" y="215900"/>
                      </a:cubicBezTo>
                      <a:cubicBezTo>
                        <a:pt x="625475" y="260350"/>
                        <a:pt x="631825" y="304800"/>
                        <a:pt x="619125" y="349250"/>
                      </a:cubicBezTo>
                      <a:cubicBezTo>
                        <a:pt x="606425" y="393700"/>
                        <a:pt x="577850" y="442913"/>
                        <a:pt x="542925" y="482600"/>
                      </a:cubicBezTo>
                      <a:cubicBezTo>
                        <a:pt x="508000" y="522287"/>
                        <a:pt x="468312" y="555625"/>
                        <a:pt x="409575" y="587375"/>
                      </a:cubicBezTo>
                      <a:cubicBezTo>
                        <a:pt x="350838" y="619125"/>
                        <a:pt x="270669" y="646112"/>
                        <a:pt x="190500" y="6731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9" name="TextBox 4"/>
            <p:cNvSpPr txBox="1"/>
            <p:nvPr/>
          </p:nvSpPr>
          <p:spPr>
            <a:xfrm>
              <a:off x="3963046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23928" y="141335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</p:grpSp>
      <p:grpSp>
        <p:nvGrpSpPr>
          <p:cNvPr id="39" name="Group 36"/>
          <p:cNvGrpSpPr/>
          <p:nvPr/>
        </p:nvGrpSpPr>
        <p:grpSpPr>
          <a:xfrm>
            <a:off x="5547222" y="836712"/>
            <a:ext cx="1329034" cy="1656184"/>
            <a:chOff x="5547222" y="836712"/>
            <a:chExt cx="1329034" cy="1656184"/>
          </a:xfrm>
        </p:grpSpPr>
        <p:sp>
          <p:nvSpPr>
            <p:cNvPr id="38" name="Rounded Rectangle 5"/>
            <p:cNvSpPr/>
            <p:nvPr/>
          </p:nvSpPr>
          <p:spPr>
            <a:xfrm>
              <a:off x="558011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107"/>
            <p:cNvGrpSpPr/>
            <p:nvPr/>
          </p:nvGrpSpPr>
          <p:grpSpPr>
            <a:xfrm>
              <a:off x="5724128" y="1223219"/>
              <a:ext cx="942999" cy="909637"/>
              <a:chOff x="5724128" y="1223219"/>
              <a:chExt cx="942999" cy="909637"/>
            </a:xfrm>
          </p:grpSpPr>
          <p:grpSp>
            <p:nvGrpSpPr>
              <p:cNvPr id="43" name="Group 98"/>
              <p:cNvGrpSpPr/>
              <p:nvPr/>
            </p:nvGrpSpPr>
            <p:grpSpPr>
              <a:xfrm>
                <a:off x="5724128" y="1223219"/>
                <a:ext cx="942999" cy="909637"/>
                <a:chOff x="1000101" y="4581525"/>
                <a:chExt cx="942999" cy="909637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1209675" y="4581525"/>
                  <a:ext cx="438150" cy="47625"/>
                </a:xfrm>
                <a:custGeom>
                  <a:avLst/>
                  <a:gdLst>
                    <a:gd name="connsiteX0" fmla="*/ 0 w 438150"/>
                    <a:gd name="connsiteY0" fmla="*/ 0 h 47625"/>
                    <a:gd name="connsiteX1" fmla="*/ 219075 w 438150"/>
                    <a:gd name="connsiteY1" fmla="*/ 38100 h 47625"/>
                    <a:gd name="connsiteX2" fmla="*/ 438150 w 438150"/>
                    <a:gd name="connsiteY2" fmla="*/ 47625 h 47625"/>
                    <a:gd name="connsiteX3" fmla="*/ 438150 w 438150"/>
                    <a:gd name="connsiteY3" fmla="*/ 47625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150" h="47625">
                      <a:moveTo>
                        <a:pt x="0" y="0"/>
                      </a:moveTo>
                      <a:cubicBezTo>
                        <a:pt x="73025" y="15081"/>
                        <a:pt x="146050" y="30163"/>
                        <a:pt x="219075" y="38100"/>
                      </a:cubicBezTo>
                      <a:cubicBezTo>
                        <a:pt x="292100" y="46037"/>
                        <a:pt x="438150" y="47625"/>
                        <a:pt x="438150" y="47625"/>
                      </a:cubicBezTo>
                      <a:lnTo>
                        <a:pt x="438150" y="4762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1333500" y="5114925"/>
                  <a:ext cx="609600" cy="376237"/>
                </a:xfrm>
                <a:custGeom>
                  <a:avLst/>
                  <a:gdLst>
                    <a:gd name="connsiteX0" fmla="*/ 0 w 609600"/>
                    <a:gd name="connsiteY0" fmla="*/ 38100 h 376237"/>
                    <a:gd name="connsiteX1" fmla="*/ 209550 w 609600"/>
                    <a:gd name="connsiteY1" fmla="*/ 47625 h 376237"/>
                    <a:gd name="connsiteX2" fmla="*/ 238125 w 609600"/>
                    <a:gd name="connsiteY2" fmla="*/ 323850 h 376237"/>
                    <a:gd name="connsiteX3" fmla="*/ 609600 w 609600"/>
                    <a:gd name="connsiteY3" fmla="*/ 361950 h 376237"/>
                    <a:gd name="connsiteX4" fmla="*/ 609600 w 609600"/>
                    <a:gd name="connsiteY4" fmla="*/ 361950 h 376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9600" h="376237">
                      <a:moveTo>
                        <a:pt x="0" y="38100"/>
                      </a:moveTo>
                      <a:cubicBezTo>
                        <a:pt x="84931" y="19050"/>
                        <a:pt x="169863" y="0"/>
                        <a:pt x="209550" y="47625"/>
                      </a:cubicBezTo>
                      <a:cubicBezTo>
                        <a:pt x="249237" y="95250"/>
                        <a:pt x="171450" y="271463"/>
                        <a:pt x="238125" y="323850"/>
                      </a:cubicBezTo>
                      <a:cubicBezTo>
                        <a:pt x="304800" y="376237"/>
                        <a:pt x="609600" y="361950"/>
                        <a:pt x="609600" y="361950"/>
                      </a:cubicBezTo>
                      <a:lnTo>
                        <a:pt x="609600" y="361950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1000101" y="4786313"/>
                  <a:ext cx="763587" cy="690562"/>
                </a:xfrm>
                <a:custGeom>
                  <a:avLst/>
                  <a:gdLst>
                    <a:gd name="connsiteX0" fmla="*/ 57150 w 763587"/>
                    <a:gd name="connsiteY0" fmla="*/ 109537 h 690562"/>
                    <a:gd name="connsiteX1" fmla="*/ 676275 w 763587"/>
                    <a:gd name="connsiteY1" fmla="*/ 33337 h 690562"/>
                    <a:gd name="connsiteX2" fmla="*/ 581025 w 763587"/>
                    <a:gd name="connsiteY2" fmla="*/ 109537 h 690562"/>
                    <a:gd name="connsiteX3" fmla="*/ 0 w 763587"/>
                    <a:gd name="connsiteY3" fmla="*/ 690562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3587" h="690562">
                      <a:moveTo>
                        <a:pt x="57150" y="109537"/>
                      </a:moveTo>
                      <a:cubicBezTo>
                        <a:pt x="323056" y="71437"/>
                        <a:pt x="588963" y="33337"/>
                        <a:pt x="676275" y="33337"/>
                      </a:cubicBezTo>
                      <a:cubicBezTo>
                        <a:pt x="763587" y="33337"/>
                        <a:pt x="693737" y="0"/>
                        <a:pt x="581025" y="109537"/>
                      </a:cubicBezTo>
                      <a:cubicBezTo>
                        <a:pt x="468313" y="219074"/>
                        <a:pt x="234156" y="454818"/>
                        <a:pt x="0" y="690562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0" name="Group 102"/>
              <p:cNvGrpSpPr/>
              <p:nvPr/>
            </p:nvGrpSpPr>
            <p:grpSpPr>
              <a:xfrm>
                <a:off x="5724128" y="1223219"/>
                <a:ext cx="942999" cy="909637"/>
                <a:chOff x="1000101" y="4581525"/>
                <a:chExt cx="942999" cy="909637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1209675" y="4581525"/>
                  <a:ext cx="438150" cy="47625"/>
                </a:xfrm>
                <a:custGeom>
                  <a:avLst/>
                  <a:gdLst>
                    <a:gd name="connsiteX0" fmla="*/ 0 w 438150"/>
                    <a:gd name="connsiteY0" fmla="*/ 0 h 47625"/>
                    <a:gd name="connsiteX1" fmla="*/ 219075 w 438150"/>
                    <a:gd name="connsiteY1" fmla="*/ 38100 h 47625"/>
                    <a:gd name="connsiteX2" fmla="*/ 438150 w 438150"/>
                    <a:gd name="connsiteY2" fmla="*/ 47625 h 47625"/>
                    <a:gd name="connsiteX3" fmla="*/ 438150 w 438150"/>
                    <a:gd name="connsiteY3" fmla="*/ 47625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150" h="47625">
                      <a:moveTo>
                        <a:pt x="0" y="0"/>
                      </a:moveTo>
                      <a:cubicBezTo>
                        <a:pt x="73025" y="15081"/>
                        <a:pt x="146050" y="30163"/>
                        <a:pt x="219075" y="38100"/>
                      </a:cubicBezTo>
                      <a:cubicBezTo>
                        <a:pt x="292100" y="46037"/>
                        <a:pt x="438150" y="47625"/>
                        <a:pt x="438150" y="47625"/>
                      </a:cubicBezTo>
                      <a:lnTo>
                        <a:pt x="438150" y="4762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1333500" y="5114925"/>
                  <a:ext cx="609600" cy="376237"/>
                </a:xfrm>
                <a:custGeom>
                  <a:avLst/>
                  <a:gdLst>
                    <a:gd name="connsiteX0" fmla="*/ 0 w 609600"/>
                    <a:gd name="connsiteY0" fmla="*/ 38100 h 376237"/>
                    <a:gd name="connsiteX1" fmla="*/ 209550 w 609600"/>
                    <a:gd name="connsiteY1" fmla="*/ 47625 h 376237"/>
                    <a:gd name="connsiteX2" fmla="*/ 238125 w 609600"/>
                    <a:gd name="connsiteY2" fmla="*/ 323850 h 376237"/>
                    <a:gd name="connsiteX3" fmla="*/ 609600 w 609600"/>
                    <a:gd name="connsiteY3" fmla="*/ 361950 h 376237"/>
                    <a:gd name="connsiteX4" fmla="*/ 609600 w 609600"/>
                    <a:gd name="connsiteY4" fmla="*/ 361950 h 376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9600" h="376237">
                      <a:moveTo>
                        <a:pt x="0" y="38100"/>
                      </a:moveTo>
                      <a:cubicBezTo>
                        <a:pt x="84931" y="19050"/>
                        <a:pt x="169863" y="0"/>
                        <a:pt x="209550" y="47625"/>
                      </a:cubicBezTo>
                      <a:cubicBezTo>
                        <a:pt x="249237" y="95250"/>
                        <a:pt x="171450" y="271463"/>
                        <a:pt x="238125" y="323850"/>
                      </a:cubicBezTo>
                      <a:cubicBezTo>
                        <a:pt x="304800" y="376237"/>
                        <a:pt x="609600" y="361950"/>
                        <a:pt x="609600" y="361950"/>
                      </a:cubicBezTo>
                      <a:lnTo>
                        <a:pt x="609600" y="36195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1000101" y="4786313"/>
                  <a:ext cx="763587" cy="690562"/>
                </a:xfrm>
                <a:custGeom>
                  <a:avLst/>
                  <a:gdLst>
                    <a:gd name="connsiteX0" fmla="*/ 57150 w 763587"/>
                    <a:gd name="connsiteY0" fmla="*/ 109537 h 690562"/>
                    <a:gd name="connsiteX1" fmla="*/ 676275 w 763587"/>
                    <a:gd name="connsiteY1" fmla="*/ 33337 h 690562"/>
                    <a:gd name="connsiteX2" fmla="*/ 581025 w 763587"/>
                    <a:gd name="connsiteY2" fmla="*/ 109537 h 690562"/>
                    <a:gd name="connsiteX3" fmla="*/ 0 w 763587"/>
                    <a:gd name="connsiteY3" fmla="*/ 690562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3587" h="690562">
                      <a:moveTo>
                        <a:pt x="57150" y="109537"/>
                      </a:moveTo>
                      <a:cubicBezTo>
                        <a:pt x="323056" y="71437"/>
                        <a:pt x="588963" y="33337"/>
                        <a:pt x="676275" y="33337"/>
                      </a:cubicBezTo>
                      <a:cubicBezTo>
                        <a:pt x="763587" y="33337"/>
                        <a:pt x="693737" y="0"/>
                        <a:pt x="581025" y="109537"/>
                      </a:cubicBezTo>
                      <a:cubicBezTo>
                        <a:pt x="468313" y="219074"/>
                        <a:pt x="234156" y="454818"/>
                        <a:pt x="0" y="690562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40" name="TextBox 4"/>
            <p:cNvSpPr txBox="1"/>
            <p:nvPr/>
          </p:nvSpPr>
          <p:spPr>
            <a:xfrm>
              <a:off x="5652120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47222" y="126876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</p:grpSp>
      <p:grpSp>
        <p:nvGrpSpPr>
          <p:cNvPr id="52" name="Group 137"/>
          <p:cNvGrpSpPr/>
          <p:nvPr/>
        </p:nvGrpSpPr>
        <p:grpSpPr>
          <a:xfrm>
            <a:off x="7236296" y="836712"/>
            <a:ext cx="1296144" cy="1656184"/>
            <a:chOff x="7236296" y="836712"/>
            <a:chExt cx="1296144" cy="1656184"/>
          </a:xfrm>
        </p:grpSpPr>
        <p:sp>
          <p:nvSpPr>
            <p:cNvPr id="51" name="Rounded Rectangle 3"/>
            <p:cNvSpPr/>
            <p:nvPr/>
          </p:nvSpPr>
          <p:spPr>
            <a:xfrm>
              <a:off x="723629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6" name="Group 136"/>
            <p:cNvGrpSpPr/>
            <p:nvPr/>
          </p:nvGrpSpPr>
          <p:grpSpPr>
            <a:xfrm>
              <a:off x="7454974" y="1165052"/>
              <a:ext cx="933450" cy="1039812"/>
              <a:chOff x="7454974" y="1165052"/>
              <a:chExt cx="933450" cy="1039812"/>
            </a:xfrm>
          </p:grpSpPr>
          <p:grpSp>
            <p:nvGrpSpPr>
              <p:cNvPr id="57" name="Group 114"/>
              <p:cNvGrpSpPr/>
              <p:nvPr/>
            </p:nvGrpSpPr>
            <p:grpSpPr>
              <a:xfrm>
                <a:off x="7454974" y="1165052"/>
                <a:ext cx="933450" cy="1039812"/>
                <a:chOff x="1028700" y="4505325"/>
                <a:chExt cx="933450" cy="103981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1028700" y="4505325"/>
                  <a:ext cx="884237" cy="1039812"/>
                </a:xfrm>
                <a:custGeom>
                  <a:avLst/>
                  <a:gdLst>
                    <a:gd name="connsiteX0" fmla="*/ 285750 w 884237"/>
                    <a:gd name="connsiteY0" fmla="*/ 0 h 1039812"/>
                    <a:gd name="connsiteX1" fmla="*/ 285750 w 884237"/>
                    <a:gd name="connsiteY1" fmla="*/ 876300 h 1039812"/>
                    <a:gd name="connsiteX2" fmla="*/ 85725 w 884237"/>
                    <a:gd name="connsiteY2" fmla="*/ 981075 h 1039812"/>
                    <a:gd name="connsiteX3" fmla="*/ 38100 w 884237"/>
                    <a:gd name="connsiteY3" fmla="*/ 781050 h 1039812"/>
                    <a:gd name="connsiteX4" fmla="*/ 314325 w 884237"/>
                    <a:gd name="connsiteY4" fmla="*/ 542925 h 1039812"/>
                    <a:gd name="connsiteX5" fmla="*/ 666750 w 884237"/>
                    <a:gd name="connsiteY5" fmla="*/ 523875 h 1039812"/>
                    <a:gd name="connsiteX6" fmla="*/ 847725 w 884237"/>
                    <a:gd name="connsiteY6" fmla="*/ 647700 h 1039812"/>
                    <a:gd name="connsiteX7" fmla="*/ 847725 w 884237"/>
                    <a:gd name="connsiteY7" fmla="*/ 904875 h 1039812"/>
                    <a:gd name="connsiteX8" fmla="*/ 628650 w 884237"/>
                    <a:gd name="connsiteY8" fmla="*/ 971550 h 1039812"/>
                    <a:gd name="connsiteX9" fmla="*/ 504825 w 884237"/>
                    <a:gd name="connsiteY9" fmla="*/ 828675 h 1039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4237" h="1039812">
                      <a:moveTo>
                        <a:pt x="285750" y="0"/>
                      </a:moveTo>
                      <a:cubicBezTo>
                        <a:pt x="302418" y="356394"/>
                        <a:pt x="319087" y="712788"/>
                        <a:pt x="285750" y="876300"/>
                      </a:cubicBezTo>
                      <a:cubicBezTo>
                        <a:pt x="252413" y="1039812"/>
                        <a:pt x="127000" y="996950"/>
                        <a:pt x="85725" y="981075"/>
                      </a:cubicBezTo>
                      <a:cubicBezTo>
                        <a:pt x="44450" y="965200"/>
                        <a:pt x="0" y="854075"/>
                        <a:pt x="38100" y="781050"/>
                      </a:cubicBezTo>
                      <a:cubicBezTo>
                        <a:pt x="76200" y="708025"/>
                        <a:pt x="209550" y="585788"/>
                        <a:pt x="314325" y="542925"/>
                      </a:cubicBezTo>
                      <a:cubicBezTo>
                        <a:pt x="419100" y="500063"/>
                        <a:pt x="577850" y="506413"/>
                        <a:pt x="666750" y="523875"/>
                      </a:cubicBezTo>
                      <a:cubicBezTo>
                        <a:pt x="755650" y="541337"/>
                        <a:pt x="817563" y="584200"/>
                        <a:pt x="847725" y="647700"/>
                      </a:cubicBezTo>
                      <a:cubicBezTo>
                        <a:pt x="877887" y="711200"/>
                        <a:pt x="884237" y="850900"/>
                        <a:pt x="847725" y="904875"/>
                      </a:cubicBezTo>
                      <a:cubicBezTo>
                        <a:pt x="811213" y="958850"/>
                        <a:pt x="685800" y="984250"/>
                        <a:pt x="628650" y="971550"/>
                      </a:cubicBezTo>
                      <a:cubicBezTo>
                        <a:pt x="571500" y="958850"/>
                        <a:pt x="538162" y="893762"/>
                        <a:pt x="504825" y="82867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1724025" y="4657725"/>
                  <a:ext cx="238125" cy="228600"/>
                </a:xfrm>
                <a:custGeom>
                  <a:avLst/>
                  <a:gdLst>
                    <a:gd name="connsiteX0" fmla="*/ 0 w 238125"/>
                    <a:gd name="connsiteY0" fmla="*/ 0 h 228600"/>
                    <a:gd name="connsiteX1" fmla="*/ 152400 w 238125"/>
                    <a:gd name="connsiteY1" fmla="*/ 114300 h 228600"/>
                    <a:gd name="connsiteX2" fmla="*/ 238125 w 238125"/>
                    <a:gd name="connsiteY2" fmla="*/ 22860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8125" h="228600">
                      <a:moveTo>
                        <a:pt x="0" y="0"/>
                      </a:moveTo>
                      <a:cubicBezTo>
                        <a:pt x="56356" y="38100"/>
                        <a:pt x="112713" y="76200"/>
                        <a:pt x="152400" y="114300"/>
                      </a:cubicBezTo>
                      <a:cubicBezTo>
                        <a:pt x="192087" y="152400"/>
                        <a:pt x="215106" y="190500"/>
                        <a:pt x="238125" y="228600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1028700" y="4733925"/>
                  <a:ext cx="542925" cy="76200"/>
                </a:xfrm>
                <a:custGeom>
                  <a:avLst/>
                  <a:gdLst>
                    <a:gd name="connsiteX0" fmla="*/ 0 w 542925"/>
                    <a:gd name="connsiteY0" fmla="*/ 76200 h 76200"/>
                    <a:gd name="connsiteX1" fmla="*/ 304800 w 542925"/>
                    <a:gd name="connsiteY1" fmla="*/ 57150 h 76200"/>
                    <a:gd name="connsiteX2" fmla="*/ 542925 w 542925"/>
                    <a:gd name="connsiteY2" fmla="*/ 0 h 76200"/>
                    <a:gd name="connsiteX3" fmla="*/ 542925 w 542925"/>
                    <a:gd name="connsiteY3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2925" h="76200">
                      <a:moveTo>
                        <a:pt x="0" y="76200"/>
                      </a:moveTo>
                      <a:cubicBezTo>
                        <a:pt x="107156" y="73025"/>
                        <a:pt x="214313" y="69850"/>
                        <a:pt x="304800" y="57150"/>
                      </a:cubicBezTo>
                      <a:cubicBezTo>
                        <a:pt x="395287" y="44450"/>
                        <a:pt x="542925" y="0"/>
                        <a:pt x="542925" y="0"/>
                      </a:cubicBezTo>
                      <a:lnTo>
                        <a:pt x="542925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" name="Group 122"/>
              <p:cNvGrpSpPr/>
              <p:nvPr/>
            </p:nvGrpSpPr>
            <p:grpSpPr>
              <a:xfrm>
                <a:off x="7454974" y="1165052"/>
                <a:ext cx="933450" cy="1039812"/>
                <a:chOff x="7454974" y="1165052"/>
                <a:chExt cx="933450" cy="1039812"/>
              </a:xfrm>
            </p:grpSpPr>
            <p:sp>
              <p:nvSpPr>
                <p:cNvPr id="58" name="Freeform 57"/>
                <p:cNvSpPr/>
                <p:nvPr/>
              </p:nvSpPr>
              <p:spPr>
                <a:xfrm>
                  <a:off x="7454974" y="1165052"/>
                  <a:ext cx="884237" cy="1039812"/>
                </a:xfrm>
                <a:custGeom>
                  <a:avLst/>
                  <a:gdLst>
                    <a:gd name="connsiteX0" fmla="*/ 285750 w 884237"/>
                    <a:gd name="connsiteY0" fmla="*/ 0 h 1039812"/>
                    <a:gd name="connsiteX1" fmla="*/ 285750 w 884237"/>
                    <a:gd name="connsiteY1" fmla="*/ 876300 h 1039812"/>
                    <a:gd name="connsiteX2" fmla="*/ 85725 w 884237"/>
                    <a:gd name="connsiteY2" fmla="*/ 981075 h 1039812"/>
                    <a:gd name="connsiteX3" fmla="*/ 38100 w 884237"/>
                    <a:gd name="connsiteY3" fmla="*/ 781050 h 1039812"/>
                    <a:gd name="connsiteX4" fmla="*/ 314325 w 884237"/>
                    <a:gd name="connsiteY4" fmla="*/ 542925 h 1039812"/>
                    <a:gd name="connsiteX5" fmla="*/ 666750 w 884237"/>
                    <a:gd name="connsiteY5" fmla="*/ 523875 h 1039812"/>
                    <a:gd name="connsiteX6" fmla="*/ 847725 w 884237"/>
                    <a:gd name="connsiteY6" fmla="*/ 647700 h 1039812"/>
                    <a:gd name="connsiteX7" fmla="*/ 847725 w 884237"/>
                    <a:gd name="connsiteY7" fmla="*/ 904875 h 1039812"/>
                    <a:gd name="connsiteX8" fmla="*/ 628650 w 884237"/>
                    <a:gd name="connsiteY8" fmla="*/ 971550 h 1039812"/>
                    <a:gd name="connsiteX9" fmla="*/ 504825 w 884237"/>
                    <a:gd name="connsiteY9" fmla="*/ 828675 h 1039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4237" h="1039812">
                      <a:moveTo>
                        <a:pt x="285750" y="0"/>
                      </a:moveTo>
                      <a:cubicBezTo>
                        <a:pt x="302418" y="356394"/>
                        <a:pt x="319087" y="712788"/>
                        <a:pt x="285750" y="876300"/>
                      </a:cubicBezTo>
                      <a:cubicBezTo>
                        <a:pt x="252413" y="1039812"/>
                        <a:pt x="127000" y="996950"/>
                        <a:pt x="85725" y="981075"/>
                      </a:cubicBezTo>
                      <a:cubicBezTo>
                        <a:pt x="44450" y="965200"/>
                        <a:pt x="0" y="854075"/>
                        <a:pt x="38100" y="781050"/>
                      </a:cubicBezTo>
                      <a:cubicBezTo>
                        <a:pt x="76200" y="708025"/>
                        <a:pt x="209550" y="585788"/>
                        <a:pt x="314325" y="542925"/>
                      </a:cubicBezTo>
                      <a:cubicBezTo>
                        <a:pt x="419100" y="500063"/>
                        <a:pt x="577850" y="506413"/>
                        <a:pt x="666750" y="523875"/>
                      </a:cubicBezTo>
                      <a:cubicBezTo>
                        <a:pt x="755650" y="541337"/>
                        <a:pt x="817563" y="584200"/>
                        <a:pt x="847725" y="647700"/>
                      </a:cubicBezTo>
                      <a:cubicBezTo>
                        <a:pt x="877887" y="711200"/>
                        <a:pt x="884237" y="850900"/>
                        <a:pt x="847725" y="904875"/>
                      </a:cubicBezTo>
                      <a:cubicBezTo>
                        <a:pt x="811213" y="958850"/>
                        <a:pt x="685800" y="984250"/>
                        <a:pt x="628650" y="971550"/>
                      </a:cubicBezTo>
                      <a:cubicBezTo>
                        <a:pt x="571500" y="958850"/>
                        <a:pt x="538162" y="893762"/>
                        <a:pt x="504825" y="8286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>
                  <a:off x="8150299" y="1317452"/>
                  <a:ext cx="238125" cy="228600"/>
                </a:xfrm>
                <a:custGeom>
                  <a:avLst/>
                  <a:gdLst>
                    <a:gd name="connsiteX0" fmla="*/ 0 w 238125"/>
                    <a:gd name="connsiteY0" fmla="*/ 0 h 228600"/>
                    <a:gd name="connsiteX1" fmla="*/ 152400 w 238125"/>
                    <a:gd name="connsiteY1" fmla="*/ 114300 h 228600"/>
                    <a:gd name="connsiteX2" fmla="*/ 238125 w 238125"/>
                    <a:gd name="connsiteY2" fmla="*/ 22860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8125" h="228600">
                      <a:moveTo>
                        <a:pt x="0" y="0"/>
                      </a:moveTo>
                      <a:cubicBezTo>
                        <a:pt x="56356" y="38100"/>
                        <a:pt x="112713" y="76200"/>
                        <a:pt x="152400" y="114300"/>
                      </a:cubicBezTo>
                      <a:cubicBezTo>
                        <a:pt x="192087" y="152400"/>
                        <a:pt x="215106" y="190500"/>
                        <a:pt x="238125" y="2286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7454974" y="1393652"/>
                  <a:ext cx="542925" cy="76200"/>
                </a:xfrm>
                <a:custGeom>
                  <a:avLst/>
                  <a:gdLst>
                    <a:gd name="connsiteX0" fmla="*/ 0 w 542925"/>
                    <a:gd name="connsiteY0" fmla="*/ 76200 h 76200"/>
                    <a:gd name="connsiteX1" fmla="*/ 304800 w 542925"/>
                    <a:gd name="connsiteY1" fmla="*/ 57150 h 76200"/>
                    <a:gd name="connsiteX2" fmla="*/ 542925 w 542925"/>
                    <a:gd name="connsiteY2" fmla="*/ 0 h 76200"/>
                    <a:gd name="connsiteX3" fmla="*/ 542925 w 542925"/>
                    <a:gd name="connsiteY3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2925" h="76200">
                      <a:moveTo>
                        <a:pt x="0" y="76200"/>
                      </a:moveTo>
                      <a:cubicBezTo>
                        <a:pt x="107156" y="73025"/>
                        <a:pt x="214313" y="69850"/>
                        <a:pt x="304800" y="57150"/>
                      </a:cubicBezTo>
                      <a:cubicBezTo>
                        <a:pt x="395287" y="44450"/>
                        <a:pt x="542925" y="0"/>
                        <a:pt x="542925" y="0"/>
                      </a:cubicBezTo>
                      <a:lnTo>
                        <a:pt x="542925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3" name="TextBox 4"/>
            <p:cNvSpPr txBox="1"/>
            <p:nvPr/>
          </p:nvSpPr>
          <p:spPr>
            <a:xfrm>
              <a:off x="7236296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563446" y="90930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23486" y="10527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65" name="Group 80"/>
          <p:cNvGrpSpPr/>
          <p:nvPr/>
        </p:nvGrpSpPr>
        <p:grpSpPr>
          <a:xfrm>
            <a:off x="3923928" y="2996952"/>
            <a:ext cx="1296144" cy="1656184"/>
            <a:chOff x="3923928" y="2996952"/>
            <a:chExt cx="1296144" cy="1656184"/>
          </a:xfrm>
        </p:grpSpPr>
        <p:sp>
          <p:nvSpPr>
            <p:cNvPr id="82" name="Rounded Rectangle 56"/>
            <p:cNvSpPr/>
            <p:nvPr/>
          </p:nvSpPr>
          <p:spPr>
            <a:xfrm>
              <a:off x="3923928" y="299695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7" name="Group 173"/>
            <p:cNvGrpSpPr/>
            <p:nvPr/>
          </p:nvGrpSpPr>
          <p:grpSpPr>
            <a:xfrm>
              <a:off x="4302249" y="3364979"/>
              <a:ext cx="485775" cy="1000125"/>
              <a:chOff x="4302249" y="3364979"/>
              <a:chExt cx="485775" cy="1000125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4302249" y="3364979"/>
                <a:ext cx="485775" cy="1000125"/>
              </a:xfrm>
              <a:custGeom>
                <a:avLst/>
                <a:gdLst>
                  <a:gd name="connsiteX0" fmla="*/ 428625 w 485775"/>
                  <a:gd name="connsiteY0" fmla="*/ 0 h 1000125"/>
                  <a:gd name="connsiteX1" fmla="*/ 285750 w 485775"/>
                  <a:gd name="connsiteY1" fmla="*/ 171450 h 1000125"/>
                  <a:gd name="connsiteX2" fmla="*/ 161925 w 485775"/>
                  <a:gd name="connsiteY2" fmla="*/ 314325 h 1000125"/>
                  <a:gd name="connsiteX3" fmla="*/ 0 w 485775"/>
                  <a:gd name="connsiteY3" fmla="*/ 495300 h 1000125"/>
                  <a:gd name="connsiteX4" fmla="*/ 161925 w 485775"/>
                  <a:gd name="connsiteY4" fmla="*/ 666750 h 1000125"/>
                  <a:gd name="connsiteX5" fmla="*/ 304800 w 485775"/>
                  <a:gd name="connsiteY5" fmla="*/ 809625 h 1000125"/>
                  <a:gd name="connsiteX6" fmla="*/ 485775 w 485775"/>
                  <a:gd name="connsiteY6" fmla="*/ 1000125 h 1000125"/>
                  <a:gd name="connsiteX7" fmla="*/ 485775 w 485775"/>
                  <a:gd name="connsiteY7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1000125">
                    <a:moveTo>
                      <a:pt x="428625" y="0"/>
                    </a:moveTo>
                    <a:lnTo>
                      <a:pt x="285750" y="171450"/>
                    </a:lnTo>
                    <a:cubicBezTo>
                      <a:pt x="241300" y="223837"/>
                      <a:pt x="209550" y="260350"/>
                      <a:pt x="161925" y="314325"/>
                    </a:cubicBezTo>
                    <a:cubicBezTo>
                      <a:pt x="114300" y="368300"/>
                      <a:pt x="0" y="436563"/>
                      <a:pt x="0" y="495300"/>
                    </a:cubicBezTo>
                    <a:cubicBezTo>
                      <a:pt x="0" y="554037"/>
                      <a:pt x="111125" y="614363"/>
                      <a:pt x="161925" y="666750"/>
                    </a:cubicBezTo>
                    <a:cubicBezTo>
                      <a:pt x="212725" y="719138"/>
                      <a:pt x="250825" y="754063"/>
                      <a:pt x="304800" y="809625"/>
                    </a:cubicBezTo>
                    <a:cubicBezTo>
                      <a:pt x="358775" y="865187"/>
                      <a:pt x="485775" y="1000125"/>
                      <a:pt x="485775" y="1000125"/>
                    </a:cubicBezTo>
                    <a:lnTo>
                      <a:pt x="485775" y="1000125"/>
                    </a:ln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302249" y="3364979"/>
                <a:ext cx="485775" cy="1000125"/>
              </a:xfrm>
              <a:custGeom>
                <a:avLst/>
                <a:gdLst>
                  <a:gd name="connsiteX0" fmla="*/ 428625 w 485775"/>
                  <a:gd name="connsiteY0" fmla="*/ 0 h 1000125"/>
                  <a:gd name="connsiteX1" fmla="*/ 285750 w 485775"/>
                  <a:gd name="connsiteY1" fmla="*/ 171450 h 1000125"/>
                  <a:gd name="connsiteX2" fmla="*/ 161925 w 485775"/>
                  <a:gd name="connsiteY2" fmla="*/ 314325 h 1000125"/>
                  <a:gd name="connsiteX3" fmla="*/ 0 w 485775"/>
                  <a:gd name="connsiteY3" fmla="*/ 495300 h 1000125"/>
                  <a:gd name="connsiteX4" fmla="*/ 161925 w 485775"/>
                  <a:gd name="connsiteY4" fmla="*/ 666750 h 1000125"/>
                  <a:gd name="connsiteX5" fmla="*/ 304800 w 485775"/>
                  <a:gd name="connsiteY5" fmla="*/ 809625 h 1000125"/>
                  <a:gd name="connsiteX6" fmla="*/ 485775 w 485775"/>
                  <a:gd name="connsiteY6" fmla="*/ 1000125 h 1000125"/>
                  <a:gd name="connsiteX7" fmla="*/ 485775 w 485775"/>
                  <a:gd name="connsiteY7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1000125">
                    <a:moveTo>
                      <a:pt x="428625" y="0"/>
                    </a:moveTo>
                    <a:lnTo>
                      <a:pt x="285750" y="171450"/>
                    </a:lnTo>
                    <a:cubicBezTo>
                      <a:pt x="241300" y="223837"/>
                      <a:pt x="209550" y="260350"/>
                      <a:pt x="161925" y="314325"/>
                    </a:cubicBezTo>
                    <a:cubicBezTo>
                      <a:pt x="114300" y="368300"/>
                      <a:pt x="0" y="436563"/>
                      <a:pt x="0" y="495300"/>
                    </a:cubicBezTo>
                    <a:cubicBezTo>
                      <a:pt x="0" y="554037"/>
                      <a:pt x="111125" y="614363"/>
                      <a:pt x="161925" y="666750"/>
                    </a:cubicBezTo>
                    <a:cubicBezTo>
                      <a:pt x="212725" y="719138"/>
                      <a:pt x="250825" y="754063"/>
                      <a:pt x="304800" y="809625"/>
                    </a:cubicBezTo>
                    <a:cubicBezTo>
                      <a:pt x="358775" y="865187"/>
                      <a:pt x="485775" y="1000125"/>
                      <a:pt x="485775" y="1000125"/>
                    </a:cubicBezTo>
                    <a:lnTo>
                      <a:pt x="485775" y="1000125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4" name="TextBox 4"/>
            <p:cNvSpPr txBox="1"/>
            <p:nvPr/>
          </p:nvSpPr>
          <p:spPr>
            <a:xfrm>
              <a:off x="4499992" y="314154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</p:grpSp>
      <p:grpSp>
        <p:nvGrpSpPr>
          <p:cNvPr id="71" name="Group 149"/>
          <p:cNvGrpSpPr/>
          <p:nvPr/>
        </p:nvGrpSpPr>
        <p:grpSpPr>
          <a:xfrm>
            <a:off x="5580112" y="2996952"/>
            <a:ext cx="1296144" cy="1656184"/>
            <a:chOff x="5580112" y="2996952"/>
            <a:chExt cx="1296144" cy="1656184"/>
          </a:xfrm>
        </p:grpSpPr>
        <p:sp>
          <p:nvSpPr>
            <p:cNvPr id="88" name="Rounded Rectangle 87"/>
            <p:cNvSpPr/>
            <p:nvPr/>
          </p:nvSpPr>
          <p:spPr>
            <a:xfrm>
              <a:off x="5580112" y="299695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2" name="Group 148"/>
            <p:cNvGrpSpPr/>
            <p:nvPr/>
          </p:nvGrpSpPr>
          <p:grpSpPr>
            <a:xfrm>
              <a:off x="5795615" y="3345929"/>
              <a:ext cx="936625" cy="1019175"/>
              <a:chOff x="5795615" y="3345929"/>
              <a:chExt cx="936625" cy="1019175"/>
            </a:xfrm>
          </p:grpSpPr>
          <p:grpSp>
            <p:nvGrpSpPr>
              <p:cNvPr id="73" name="Group 176"/>
              <p:cNvGrpSpPr/>
              <p:nvPr/>
            </p:nvGrpSpPr>
            <p:grpSpPr>
              <a:xfrm>
                <a:off x="5795615" y="3345929"/>
                <a:ext cx="936625" cy="1019175"/>
                <a:chOff x="1101725" y="4514850"/>
                <a:chExt cx="936625" cy="10191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8" name="Freeform 97"/>
                <p:cNvSpPr/>
                <p:nvPr/>
              </p:nvSpPr>
              <p:spPr>
                <a:xfrm>
                  <a:off x="1101725" y="4581525"/>
                  <a:ext cx="60325" cy="876300"/>
                </a:xfrm>
                <a:custGeom>
                  <a:avLst/>
                  <a:gdLst>
                    <a:gd name="connsiteX0" fmla="*/ 60325 w 60325"/>
                    <a:gd name="connsiteY0" fmla="*/ 0 h 876300"/>
                    <a:gd name="connsiteX1" fmla="*/ 22225 w 60325"/>
                    <a:gd name="connsiteY1" fmla="*/ 152400 h 876300"/>
                    <a:gd name="connsiteX2" fmla="*/ 3175 w 60325"/>
                    <a:gd name="connsiteY2" fmla="*/ 371475 h 876300"/>
                    <a:gd name="connsiteX3" fmla="*/ 3175 w 60325"/>
                    <a:gd name="connsiteY3" fmla="*/ 552450 h 876300"/>
                    <a:gd name="connsiteX4" fmla="*/ 22225 w 60325"/>
                    <a:gd name="connsiteY4" fmla="*/ 800100 h 876300"/>
                    <a:gd name="connsiteX5" fmla="*/ 41275 w 60325"/>
                    <a:gd name="connsiteY5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25" h="876300">
                      <a:moveTo>
                        <a:pt x="60325" y="0"/>
                      </a:moveTo>
                      <a:cubicBezTo>
                        <a:pt x="46037" y="45244"/>
                        <a:pt x="31750" y="90488"/>
                        <a:pt x="22225" y="152400"/>
                      </a:cubicBezTo>
                      <a:cubicBezTo>
                        <a:pt x="12700" y="214313"/>
                        <a:pt x="6350" y="304800"/>
                        <a:pt x="3175" y="371475"/>
                      </a:cubicBezTo>
                      <a:cubicBezTo>
                        <a:pt x="0" y="438150"/>
                        <a:pt x="0" y="481013"/>
                        <a:pt x="3175" y="552450"/>
                      </a:cubicBezTo>
                      <a:cubicBezTo>
                        <a:pt x="6350" y="623887"/>
                        <a:pt x="15875" y="746125"/>
                        <a:pt x="22225" y="800100"/>
                      </a:cubicBezTo>
                      <a:cubicBezTo>
                        <a:pt x="28575" y="854075"/>
                        <a:pt x="34925" y="865187"/>
                        <a:pt x="41275" y="87630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Freeform 98"/>
                <p:cNvSpPr/>
                <p:nvPr/>
              </p:nvSpPr>
              <p:spPr>
                <a:xfrm>
                  <a:off x="1552575" y="4514850"/>
                  <a:ext cx="168275" cy="1019175"/>
                </a:xfrm>
                <a:custGeom>
                  <a:avLst/>
                  <a:gdLst>
                    <a:gd name="connsiteX0" fmla="*/ 161925 w 168275"/>
                    <a:gd name="connsiteY0" fmla="*/ 0 h 1019175"/>
                    <a:gd name="connsiteX1" fmla="*/ 161925 w 168275"/>
                    <a:gd name="connsiteY1" fmla="*/ 257175 h 1019175"/>
                    <a:gd name="connsiteX2" fmla="*/ 161925 w 168275"/>
                    <a:gd name="connsiteY2" fmla="*/ 466725 h 1019175"/>
                    <a:gd name="connsiteX3" fmla="*/ 161925 w 168275"/>
                    <a:gd name="connsiteY3" fmla="*/ 609600 h 1019175"/>
                    <a:gd name="connsiteX4" fmla="*/ 123825 w 168275"/>
                    <a:gd name="connsiteY4" fmla="*/ 819150 h 1019175"/>
                    <a:gd name="connsiteX5" fmla="*/ 0 w 168275"/>
                    <a:gd name="connsiteY5" fmla="*/ 1019175 h 1019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8275" h="1019175">
                      <a:moveTo>
                        <a:pt x="161925" y="0"/>
                      </a:moveTo>
                      <a:lnTo>
                        <a:pt x="161925" y="257175"/>
                      </a:lnTo>
                      <a:lnTo>
                        <a:pt x="161925" y="466725"/>
                      </a:lnTo>
                      <a:cubicBezTo>
                        <a:pt x="161925" y="525462"/>
                        <a:pt x="168275" y="550863"/>
                        <a:pt x="161925" y="609600"/>
                      </a:cubicBezTo>
                      <a:cubicBezTo>
                        <a:pt x="155575" y="668337"/>
                        <a:pt x="150813" y="750887"/>
                        <a:pt x="123825" y="819150"/>
                      </a:cubicBezTo>
                      <a:cubicBezTo>
                        <a:pt x="96837" y="887413"/>
                        <a:pt x="48418" y="953294"/>
                        <a:pt x="0" y="1019175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Freeform 99"/>
                <p:cNvSpPr/>
                <p:nvPr/>
              </p:nvSpPr>
              <p:spPr>
                <a:xfrm>
                  <a:off x="1323975" y="4848225"/>
                  <a:ext cx="714375" cy="38100"/>
                </a:xfrm>
                <a:custGeom>
                  <a:avLst/>
                  <a:gdLst>
                    <a:gd name="connsiteX0" fmla="*/ 0 w 714375"/>
                    <a:gd name="connsiteY0" fmla="*/ 38100 h 38100"/>
                    <a:gd name="connsiteX1" fmla="*/ 323850 w 714375"/>
                    <a:gd name="connsiteY1" fmla="*/ 28575 h 38100"/>
                    <a:gd name="connsiteX2" fmla="*/ 714375 w 714375"/>
                    <a:gd name="connsiteY2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14375" h="38100">
                      <a:moveTo>
                        <a:pt x="0" y="38100"/>
                      </a:moveTo>
                      <a:cubicBezTo>
                        <a:pt x="102394" y="36512"/>
                        <a:pt x="204788" y="34925"/>
                        <a:pt x="323850" y="28575"/>
                      </a:cubicBezTo>
                      <a:cubicBezTo>
                        <a:pt x="442912" y="22225"/>
                        <a:pt x="578643" y="11112"/>
                        <a:pt x="714375" y="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4" name="Group 180"/>
              <p:cNvGrpSpPr/>
              <p:nvPr/>
            </p:nvGrpSpPr>
            <p:grpSpPr>
              <a:xfrm>
                <a:off x="5795615" y="3345929"/>
                <a:ext cx="936625" cy="1019175"/>
                <a:chOff x="1101725" y="4514850"/>
                <a:chExt cx="936625" cy="10191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5" name="Freeform 94"/>
                <p:cNvSpPr/>
                <p:nvPr/>
              </p:nvSpPr>
              <p:spPr>
                <a:xfrm>
                  <a:off x="1101725" y="4581525"/>
                  <a:ext cx="60325" cy="876300"/>
                </a:xfrm>
                <a:custGeom>
                  <a:avLst/>
                  <a:gdLst>
                    <a:gd name="connsiteX0" fmla="*/ 60325 w 60325"/>
                    <a:gd name="connsiteY0" fmla="*/ 0 h 876300"/>
                    <a:gd name="connsiteX1" fmla="*/ 22225 w 60325"/>
                    <a:gd name="connsiteY1" fmla="*/ 152400 h 876300"/>
                    <a:gd name="connsiteX2" fmla="*/ 3175 w 60325"/>
                    <a:gd name="connsiteY2" fmla="*/ 371475 h 876300"/>
                    <a:gd name="connsiteX3" fmla="*/ 3175 w 60325"/>
                    <a:gd name="connsiteY3" fmla="*/ 552450 h 876300"/>
                    <a:gd name="connsiteX4" fmla="*/ 22225 w 60325"/>
                    <a:gd name="connsiteY4" fmla="*/ 800100 h 876300"/>
                    <a:gd name="connsiteX5" fmla="*/ 41275 w 60325"/>
                    <a:gd name="connsiteY5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25" h="876300">
                      <a:moveTo>
                        <a:pt x="60325" y="0"/>
                      </a:moveTo>
                      <a:cubicBezTo>
                        <a:pt x="46037" y="45244"/>
                        <a:pt x="31750" y="90488"/>
                        <a:pt x="22225" y="152400"/>
                      </a:cubicBezTo>
                      <a:cubicBezTo>
                        <a:pt x="12700" y="214313"/>
                        <a:pt x="6350" y="304800"/>
                        <a:pt x="3175" y="371475"/>
                      </a:cubicBezTo>
                      <a:cubicBezTo>
                        <a:pt x="0" y="438150"/>
                        <a:pt x="0" y="481013"/>
                        <a:pt x="3175" y="552450"/>
                      </a:cubicBezTo>
                      <a:cubicBezTo>
                        <a:pt x="6350" y="623887"/>
                        <a:pt x="15875" y="746125"/>
                        <a:pt x="22225" y="800100"/>
                      </a:cubicBezTo>
                      <a:cubicBezTo>
                        <a:pt x="28575" y="854075"/>
                        <a:pt x="34925" y="865187"/>
                        <a:pt x="41275" y="8763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 95"/>
                <p:cNvSpPr/>
                <p:nvPr/>
              </p:nvSpPr>
              <p:spPr>
                <a:xfrm>
                  <a:off x="1552575" y="4514850"/>
                  <a:ext cx="168275" cy="1019175"/>
                </a:xfrm>
                <a:custGeom>
                  <a:avLst/>
                  <a:gdLst>
                    <a:gd name="connsiteX0" fmla="*/ 161925 w 168275"/>
                    <a:gd name="connsiteY0" fmla="*/ 0 h 1019175"/>
                    <a:gd name="connsiteX1" fmla="*/ 161925 w 168275"/>
                    <a:gd name="connsiteY1" fmla="*/ 257175 h 1019175"/>
                    <a:gd name="connsiteX2" fmla="*/ 161925 w 168275"/>
                    <a:gd name="connsiteY2" fmla="*/ 466725 h 1019175"/>
                    <a:gd name="connsiteX3" fmla="*/ 161925 w 168275"/>
                    <a:gd name="connsiteY3" fmla="*/ 609600 h 1019175"/>
                    <a:gd name="connsiteX4" fmla="*/ 123825 w 168275"/>
                    <a:gd name="connsiteY4" fmla="*/ 819150 h 1019175"/>
                    <a:gd name="connsiteX5" fmla="*/ 0 w 168275"/>
                    <a:gd name="connsiteY5" fmla="*/ 1019175 h 1019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8275" h="1019175">
                      <a:moveTo>
                        <a:pt x="161925" y="0"/>
                      </a:moveTo>
                      <a:lnTo>
                        <a:pt x="161925" y="257175"/>
                      </a:lnTo>
                      <a:lnTo>
                        <a:pt x="161925" y="466725"/>
                      </a:lnTo>
                      <a:cubicBezTo>
                        <a:pt x="161925" y="525462"/>
                        <a:pt x="168275" y="550863"/>
                        <a:pt x="161925" y="609600"/>
                      </a:cubicBezTo>
                      <a:cubicBezTo>
                        <a:pt x="155575" y="668337"/>
                        <a:pt x="150813" y="750887"/>
                        <a:pt x="123825" y="819150"/>
                      </a:cubicBezTo>
                      <a:cubicBezTo>
                        <a:pt x="96837" y="887413"/>
                        <a:pt x="48418" y="953294"/>
                        <a:pt x="0" y="10191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>
                  <a:off x="1323975" y="4848225"/>
                  <a:ext cx="714375" cy="38100"/>
                </a:xfrm>
                <a:custGeom>
                  <a:avLst/>
                  <a:gdLst>
                    <a:gd name="connsiteX0" fmla="*/ 0 w 714375"/>
                    <a:gd name="connsiteY0" fmla="*/ 38100 h 38100"/>
                    <a:gd name="connsiteX1" fmla="*/ 323850 w 714375"/>
                    <a:gd name="connsiteY1" fmla="*/ 28575 h 38100"/>
                    <a:gd name="connsiteX2" fmla="*/ 714375 w 714375"/>
                    <a:gd name="connsiteY2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14375" h="38100">
                      <a:moveTo>
                        <a:pt x="0" y="38100"/>
                      </a:moveTo>
                      <a:cubicBezTo>
                        <a:pt x="102394" y="36512"/>
                        <a:pt x="204788" y="34925"/>
                        <a:pt x="323850" y="28575"/>
                      </a:cubicBezTo>
                      <a:cubicBezTo>
                        <a:pt x="442912" y="22225"/>
                        <a:pt x="578643" y="11112"/>
                        <a:pt x="714375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0" name="TextBox 89"/>
            <p:cNvSpPr txBox="1"/>
            <p:nvPr/>
          </p:nvSpPr>
          <p:spPr>
            <a:xfrm>
              <a:off x="6195294" y="306896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907262" y="342900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92" name="TextBox 4"/>
            <p:cNvSpPr txBox="1"/>
            <p:nvPr/>
          </p:nvSpPr>
          <p:spPr>
            <a:xfrm>
              <a:off x="5652120" y="314154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</p:grpSp>
      <p:grpSp>
        <p:nvGrpSpPr>
          <p:cNvPr id="81" name="Group 100"/>
          <p:cNvGrpSpPr/>
          <p:nvPr/>
        </p:nvGrpSpPr>
        <p:grpSpPr>
          <a:xfrm>
            <a:off x="7236296" y="2996952"/>
            <a:ext cx="1296144" cy="1656184"/>
            <a:chOff x="7236296" y="2996952"/>
            <a:chExt cx="1296144" cy="1656184"/>
          </a:xfrm>
        </p:grpSpPr>
        <p:sp>
          <p:nvSpPr>
            <p:cNvPr id="102" name="Rounded Rectangle 101"/>
            <p:cNvSpPr/>
            <p:nvPr/>
          </p:nvSpPr>
          <p:spPr>
            <a:xfrm>
              <a:off x="7236296" y="299695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3" name="Group 196"/>
            <p:cNvGrpSpPr/>
            <p:nvPr/>
          </p:nvGrpSpPr>
          <p:grpSpPr>
            <a:xfrm>
              <a:off x="7524328" y="3497188"/>
              <a:ext cx="758825" cy="723900"/>
              <a:chOff x="7524328" y="3497188"/>
              <a:chExt cx="758825" cy="723900"/>
            </a:xfrm>
          </p:grpSpPr>
          <p:grpSp>
            <p:nvGrpSpPr>
              <p:cNvPr id="87" name="Group 188"/>
              <p:cNvGrpSpPr/>
              <p:nvPr/>
            </p:nvGrpSpPr>
            <p:grpSpPr>
              <a:xfrm>
                <a:off x="7524328" y="3497188"/>
                <a:ext cx="758825" cy="723900"/>
                <a:chOff x="1050925" y="4676775"/>
                <a:chExt cx="758825" cy="7239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0" name="Freeform 109"/>
                <p:cNvSpPr/>
                <p:nvPr/>
              </p:nvSpPr>
              <p:spPr>
                <a:xfrm>
                  <a:off x="1066800" y="4676775"/>
                  <a:ext cx="666750" cy="9525"/>
                </a:xfrm>
                <a:custGeom>
                  <a:avLst/>
                  <a:gdLst>
                    <a:gd name="connsiteX0" fmla="*/ 0 w 666750"/>
                    <a:gd name="connsiteY0" fmla="*/ 0 h 9525"/>
                    <a:gd name="connsiteX1" fmla="*/ 666750 w 666750"/>
                    <a:gd name="connsiteY1" fmla="*/ 9525 h 9525"/>
                    <a:gd name="connsiteX2" fmla="*/ 666750 w 666750"/>
                    <a:gd name="connsiteY2" fmla="*/ 9525 h 9525"/>
                    <a:gd name="connsiteX3" fmla="*/ 666750 w 666750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0" h="9525">
                      <a:moveTo>
                        <a:pt x="0" y="0"/>
                      </a:moveTo>
                      <a:lnTo>
                        <a:pt x="666750" y="9525"/>
                      </a:lnTo>
                      <a:lnTo>
                        <a:pt x="666750" y="9525"/>
                      </a:lnTo>
                      <a:lnTo>
                        <a:pt x="666750" y="952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1050925" y="5114925"/>
                  <a:ext cx="758825" cy="285750"/>
                </a:xfrm>
                <a:custGeom>
                  <a:avLst/>
                  <a:gdLst>
                    <a:gd name="connsiteX0" fmla="*/ 34925 w 758825"/>
                    <a:gd name="connsiteY0" fmla="*/ 0 h 285750"/>
                    <a:gd name="connsiteX1" fmla="*/ 6350 w 758825"/>
                    <a:gd name="connsiteY1" fmla="*/ 180975 h 285750"/>
                    <a:gd name="connsiteX2" fmla="*/ 73025 w 758825"/>
                    <a:gd name="connsiteY2" fmla="*/ 257175 h 285750"/>
                    <a:gd name="connsiteX3" fmla="*/ 263525 w 758825"/>
                    <a:gd name="connsiteY3" fmla="*/ 276225 h 285750"/>
                    <a:gd name="connsiteX4" fmla="*/ 758825 w 758825"/>
                    <a:gd name="connsiteY4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8825" h="285750">
                      <a:moveTo>
                        <a:pt x="34925" y="0"/>
                      </a:moveTo>
                      <a:cubicBezTo>
                        <a:pt x="17462" y="69056"/>
                        <a:pt x="0" y="138113"/>
                        <a:pt x="6350" y="180975"/>
                      </a:cubicBezTo>
                      <a:cubicBezTo>
                        <a:pt x="12700" y="223837"/>
                        <a:pt x="30163" y="241300"/>
                        <a:pt x="73025" y="257175"/>
                      </a:cubicBezTo>
                      <a:cubicBezTo>
                        <a:pt x="115887" y="273050"/>
                        <a:pt x="149225" y="271462"/>
                        <a:pt x="263525" y="276225"/>
                      </a:cubicBezTo>
                      <a:cubicBezTo>
                        <a:pt x="377825" y="280988"/>
                        <a:pt x="568325" y="283369"/>
                        <a:pt x="758825" y="2857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9" name="Group 191"/>
              <p:cNvGrpSpPr/>
              <p:nvPr/>
            </p:nvGrpSpPr>
            <p:grpSpPr>
              <a:xfrm>
                <a:off x="7524328" y="3497188"/>
                <a:ext cx="758825" cy="723900"/>
                <a:chOff x="1050925" y="4676775"/>
                <a:chExt cx="758825" cy="7239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8" name="Freeform 107"/>
                <p:cNvSpPr/>
                <p:nvPr/>
              </p:nvSpPr>
              <p:spPr>
                <a:xfrm>
                  <a:off x="1066800" y="4676775"/>
                  <a:ext cx="666750" cy="9525"/>
                </a:xfrm>
                <a:custGeom>
                  <a:avLst/>
                  <a:gdLst>
                    <a:gd name="connsiteX0" fmla="*/ 0 w 666750"/>
                    <a:gd name="connsiteY0" fmla="*/ 0 h 9525"/>
                    <a:gd name="connsiteX1" fmla="*/ 666750 w 666750"/>
                    <a:gd name="connsiteY1" fmla="*/ 9525 h 9525"/>
                    <a:gd name="connsiteX2" fmla="*/ 666750 w 666750"/>
                    <a:gd name="connsiteY2" fmla="*/ 9525 h 9525"/>
                    <a:gd name="connsiteX3" fmla="*/ 666750 w 666750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0" h="9525">
                      <a:moveTo>
                        <a:pt x="0" y="0"/>
                      </a:moveTo>
                      <a:lnTo>
                        <a:pt x="666750" y="9525"/>
                      </a:lnTo>
                      <a:lnTo>
                        <a:pt x="666750" y="9525"/>
                      </a:lnTo>
                      <a:lnTo>
                        <a:pt x="666750" y="952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Freeform 108"/>
                <p:cNvSpPr/>
                <p:nvPr/>
              </p:nvSpPr>
              <p:spPr>
                <a:xfrm>
                  <a:off x="1050925" y="5114925"/>
                  <a:ext cx="758825" cy="285750"/>
                </a:xfrm>
                <a:custGeom>
                  <a:avLst/>
                  <a:gdLst>
                    <a:gd name="connsiteX0" fmla="*/ 34925 w 758825"/>
                    <a:gd name="connsiteY0" fmla="*/ 0 h 285750"/>
                    <a:gd name="connsiteX1" fmla="*/ 6350 w 758825"/>
                    <a:gd name="connsiteY1" fmla="*/ 180975 h 285750"/>
                    <a:gd name="connsiteX2" fmla="*/ 73025 w 758825"/>
                    <a:gd name="connsiteY2" fmla="*/ 257175 h 285750"/>
                    <a:gd name="connsiteX3" fmla="*/ 263525 w 758825"/>
                    <a:gd name="connsiteY3" fmla="*/ 276225 h 285750"/>
                    <a:gd name="connsiteX4" fmla="*/ 758825 w 758825"/>
                    <a:gd name="connsiteY4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8825" h="285750">
                      <a:moveTo>
                        <a:pt x="34925" y="0"/>
                      </a:moveTo>
                      <a:cubicBezTo>
                        <a:pt x="17462" y="69056"/>
                        <a:pt x="0" y="138113"/>
                        <a:pt x="6350" y="180975"/>
                      </a:cubicBezTo>
                      <a:cubicBezTo>
                        <a:pt x="12700" y="223837"/>
                        <a:pt x="30163" y="241300"/>
                        <a:pt x="73025" y="257175"/>
                      </a:cubicBezTo>
                      <a:cubicBezTo>
                        <a:pt x="115887" y="273050"/>
                        <a:pt x="149225" y="271462"/>
                        <a:pt x="263525" y="276225"/>
                      </a:cubicBezTo>
                      <a:cubicBezTo>
                        <a:pt x="377825" y="280988"/>
                        <a:pt x="568325" y="283369"/>
                        <a:pt x="758825" y="2857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4" name="TextBox 103"/>
            <p:cNvSpPr txBox="1"/>
            <p:nvPr/>
          </p:nvSpPr>
          <p:spPr>
            <a:xfrm>
              <a:off x="7308304" y="371761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05" name="TextBox 4"/>
            <p:cNvSpPr txBox="1"/>
            <p:nvPr/>
          </p:nvSpPr>
          <p:spPr>
            <a:xfrm>
              <a:off x="7275414" y="328556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</p:grpSp>
      <p:grpSp>
        <p:nvGrpSpPr>
          <p:cNvPr id="93" name="Group 140"/>
          <p:cNvGrpSpPr/>
          <p:nvPr/>
        </p:nvGrpSpPr>
        <p:grpSpPr>
          <a:xfrm>
            <a:off x="539552" y="2996952"/>
            <a:ext cx="1296144" cy="1656184"/>
            <a:chOff x="539552" y="2996952"/>
            <a:chExt cx="1296144" cy="1656184"/>
          </a:xfrm>
        </p:grpSpPr>
        <p:sp>
          <p:nvSpPr>
            <p:cNvPr id="122" name="Rounded Rectangle 121"/>
            <p:cNvSpPr/>
            <p:nvPr/>
          </p:nvSpPr>
          <p:spPr>
            <a:xfrm>
              <a:off x="539552" y="299695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4" name="Group 139"/>
            <p:cNvGrpSpPr/>
            <p:nvPr/>
          </p:nvGrpSpPr>
          <p:grpSpPr>
            <a:xfrm>
              <a:off x="682030" y="3403079"/>
              <a:ext cx="1011188" cy="962025"/>
              <a:chOff x="682030" y="3403079"/>
              <a:chExt cx="1011188" cy="962025"/>
            </a:xfrm>
          </p:grpSpPr>
          <p:grpSp>
            <p:nvGrpSpPr>
              <p:cNvPr id="101" name="Group 122"/>
              <p:cNvGrpSpPr/>
              <p:nvPr/>
            </p:nvGrpSpPr>
            <p:grpSpPr>
              <a:xfrm>
                <a:off x="682030" y="3403079"/>
                <a:ext cx="1009650" cy="962025"/>
                <a:chOff x="1028700" y="4533900"/>
                <a:chExt cx="1009650" cy="9620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4" name="Freeform 123"/>
                <p:cNvSpPr/>
                <p:nvPr/>
              </p:nvSpPr>
              <p:spPr>
                <a:xfrm>
                  <a:off x="1057275" y="4533900"/>
                  <a:ext cx="333375" cy="962025"/>
                </a:xfrm>
                <a:custGeom>
                  <a:avLst/>
                  <a:gdLst>
                    <a:gd name="connsiteX0" fmla="*/ 333375 w 333375"/>
                    <a:gd name="connsiteY0" fmla="*/ 0 h 962025"/>
                    <a:gd name="connsiteX1" fmla="*/ 257175 w 333375"/>
                    <a:gd name="connsiteY1" fmla="*/ 323850 h 962025"/>
                    <a:gd name="connsiteX2" fmla="*/ 180975 w 333375"/>
                    <a:gd name="connsiteY2" fmla="*/ 571500 h 962025"/>
                    <a:gd name="connsiteX3" fmla="*/ 85725 w 333375"/>
                    <a:gd name="connsiteY3" fmla="*/ 800100 h 962025"/>
                    <a:gd name="connsiteX4" fmla="*/ 0 w 333375"/>
                    <a:gd name="connsiteY4" fmla="*/ 962025 h 962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3375" h="962025">
                      <a:moveTo>
                        <a:pt x="333375" y="0"/>
                      </a:moveTo>
                      <a:cubicBezTo>
                        <a:pt x="307975" y="114300"/>
                        <a:pt x="282575" y="228600"/>
                        <a:pt x="257175" y="323850"/>
                      </a:cubicBezTo>
                      <a:cubicBezTo>
                        <a:pt x="231775" y="419100"/>
                        <a:pt x="209550" y="492125"/>
                        <a:pt x="180975" y="571500"/>
                      </a:cubicBezTo>
                      <a:cubicBezTo>
                        <a:pt x="152400" y="650875"/>
                        <a:pt x="115887" y="735013"/>
                        <a:pt x="85725" y="800100"/>
                      </a:cubicBezTo>
                      <a:cubicBezTo>
                        <a:pt x="55563" y="865187"/>
                        <a:pt x="27781" y="913606"/>
                        <a:pt x="0" y="96202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Freeform 124"/>
                <p:cNvSpPr/>
                <p:nvPr/>
              </p:nvSpPr>
              <p:spPr>
                <a:xfrm>
                  <a:off x="1028700" y="4797425"/>
                  <a:ext cx="600075" cy="668337"/>
                </a:xfrm>
                <a:custGeom>
                  <a:avLst/>
                  <a:gdLst>
                    <a:gd name="connsiteX0" fmla="*/ 0 w 600075"/>
                    <a:gd name="connsiteY0" fmla="*/ 88900 h 668337"/>
                    <a:gd name="connsiteX1" fmla="*/ 504825 w 600075"/>
                    <a:gd name="connsiteY1" fmla="*/ 50800 h 668337"/>
                    <a:gd name="connsiteX2" fmla="*/ 571500 w 600075"/>
                    <a:gd name="connsiteY2" fmla="*/ 393700 h 668337"/>
                    <a:gd name="connsiteX3" fmla="*/ 485775 w 600075"/>
                    <a:gd name="connsiteY3" fmla="*/ 641350 h 668337"/>
                    <a:gd name="connsiteX4" fmla="*/ 276225 w 600075"/>
                    <a:gd name="connsiteY4" fmla="*/ 555625 h 668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075" h="668337">
                      <a:moveTo>
                        <a:pt x="0" y="88900"/>
                      </a:moveTo>
                      <a:cubicBezTo>
                        <a:pt x="204787" y="44450"/>
                        <a:pt x="409575" y="0"/>
                        <a:pt x="504825" y="50800"/>
                      </a:cubicBezTo>
                      <a:cubicBezTo>
                        <a:pt x="600075" y="101600"/>
                        <a:pt x="574675" y="295275"/>
                        <a:pt x="571500" y="393700"/>
                      </a:cubicBezTo>
                      <a:cubicBezTo>
                        <a:pt x="568325" y="492125"/>
                        <a:pt x="534987" y="614363"/>
                        <a:pt x="485775" y="641350"/>
                      </a:cubicBezTo>
                      <a:cubicBezTo>
                        <a:pt x="436563" y="668337"/>
                        <a:pt x="356394" y="611981"/>
                        <a:pt x="276225" y="555625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Freeform 125"/>
                <p:cNvSpPr/>
                <p:nvPr/>
              </p:nvSpPr>
              <p:spPr>
                <a:xfrm>
                  <a:off x="1743075" y="4714875"/>
                  <a:ext cx="295275" cy="523875"/>
                </a:xfrm>
                <a:custGeom>
                  <a:avLst/>
                  <a:gdLst>
                    <a:gd name="connsiteX0" fmla="*/ 0 w 295275"/>
                    <a:gd name="connsiteY0" fmla="*/ 0 h 523875"/>
                    <a:gd name="connsiteX1" fmla="*/ 104775 w 295275"/>
                    <a:gd name="connsiteY1" fmla="*/ 123825 h 523875"/>
                    <a:gd name="connsiteX2" fmla="*/ 200025 w 295275"/>
                    <a:gd name="connsiteY2" fmla="*/ 285750 h 523875"/>
                    <a:gd name="connsiteX3" fmla="*/ 295275 w 295275"/>
                    <a:gd name="connsiteY3" fmla="*/ 52387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" h="523875">
                      <a:moveTo>
                        <a:pt x="0" y="0"/>
                      </a:moveTo>
                      <a:cubicBezTo>
                        <a:pt x="35719" y="38100"/>
                        <a:pt x="71438" y="76200"/>
                        <a:pt x="104775" y="123825"/>
                      </a:cubicBezTo>
                      <a:cubicBezTo>
                        <a:pt x="138113" y="171450"/>
                        <a:pt x="168275" y="219075"/>
                        <a:pt x="200025" y="285750"/>
                      </a:cubicBezTo>
                      <a:cubicBezTo>
                        <a:pt x="231775" y="352425"/>
                        <a:pt x="263525" y="438150"/>
                        <a:pt x="295275" y="523875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3" name="Group 138"/>
              <p:cNvGrpSpPr/>
              <p:nvPr/>
            </p:nvGrpSpPr>
            <p:grpSpPr>
              <a:xfrm>
                <a:off x="683568" y="3403079"/>
                <a:ext cx="1009650" cy="962025"/>
                <a:chOff x="683568" y="3403079"/>
                <a:chExt cx="1009650" cy="962025"/>
              </a:xfrm>
            </p:grpSpPr>
            <p:sp>
              <p:nvSpPr>
                <p:cNvPr id="127" name="Freeform 126"/>
                <p:cNvSpPr/>
                <p:nvPr/>
              </p:nvSpPr>
              <p:spPr>
                <a:xfrm>
                  <a:off x="712143" y="3403079"/>
                  <a:ext cx="333375" cy="962025"/>
                </a:xfrm>
                <a:custGeom>
                  <a:avLst/>
                  <a:gdLst>
                    <a:gd name="connsiteX0" fmla="*/ 333375 w 333375"/>
                    <a:gd name="connsiteY0" fmla="*/ 0 h 962025"/>
                    <a:gd name="connsiteX1" fmla="*/ 257175 w 333375"/>
                    <a:gd name="connsiteY1" fmla="*/ 323850 h 962025"/>
                    <a:gd name="connsiteX2" fmla="*/ 180975 w 333375"/>
                    <a:gd name="connsiteY2" fmla="*/ 571500 h 962025"/>
                    <a:gd name="connsiteX3" fmla="*/ 85725 w 333375"/>
                    <a:gd name="connsiteY3" fmla="*/ 800100 h 962025"/>
                    <a:gd name="connsiteX4" fmla="*/ 0 w 333375"/>
                    <a:gd name="connsiteY4" fmla="*/ 962025 h 962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3375" h="962025">
                      <a:moveTo>
                        <a:pt x="333375" y="0"/>
                      </a:moveTo>
                      <a:cubicBezTo>
                        <a:pt x="307975" y="114300"/>
                        <a:pt x="282575" y="228600"/>
                        <a:pt x="257175" y="323850"/>
                      </a:cubicBezTo>
                      <a:cubicBezTo>
                        <a:pt x="231775" y="419100"/>
                        <a:pt x="209550" y="492125"/>
                        <a:pt x="180975" y="571500"/>
                      </a:cubicBezTo>
                      <a:cubicBezTo>
                        <a:pt x="152400" y="650875"/>
                        <a:pt x="115887" y="735013"/>
                        <a:pt x="85725" y="800100"/>
                      </a:cubicBezTo>
                      <a:cubicBezTo>
                        <a:pt x="55563" y="865187"/>
                        <a:pt x="27781" y="913606"/>
                        <a:pt x="0" y="9620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Freeform 127"/>
                <p:cNvSpPr/>
                <p:nvPr/>
              </p:nvSpPr>
              <p:spPr>
                <a:xfrm>
                  <a:off x="683568" y="3666604"/>
                  <a:ext cx="600075" cy="668337"/>
                </a:xfrm>
                <a:custGeom>
                  <a:avLst/>
                  <a:gdLst>
                    <a:gd name="connsiteX0" fmla="*/ 0 w 600075"/>
                    <a:gd name="connsiteY0" fmla="*/ 88900 h 668337"/>
                    <a:gd name="connsiteX1" fmla="*/ 504825 w 600075"/>
                    <a:gd name="connsiteY1" fmla="*/ 50800 h 668337"/>
                    <a:gd name="connsiteX2" fmla="*/ 571500 w 600075"/>
                    <a:gd name="connsiteY2" fmla="*/ 393700 h 668337"/>
                    <a:gd name="connsiteX3" fmla="*/ 485775 w 600075"/>
                    <a:gd name="connsiteY3" fmla="*/ 641350 h 668337"/>
                    <a:gd name="connsiteX4" fmla="*/ 276225 w 600075"/>
                    <a:gd name="connsiteY4" fmla="*/ 555625 h 668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075" h="668337">
                      <a:moveTo>
                        <a:pt x="0" y="88900"/>
                      </a:moveTo>
                      <a:cubicBezTo>
                        <a:pt x="204787" y="44450"/>
                        <a:pt x="409575" y="0"/>
                        <a:pt x="504825" y="50800"/>
                      </a:cubicBezTo>
                      <a:cubicBezTo>
                        <a:pt x="600075" y="101600"/>
                        <a:pt x="574675" y="295275"/>
                        <a:pt x="571500" y="393700"/>
                      </a:cubicBezTo>
                      <a:cubicBezTo>
                        <a:pt x="568325" y="492125"/>
                        <a:pt x="534987" y="614363"/>
                        <a:pt x="485775" y="641350"/>
                      </a:cubicBezTo>
                      <a:cubicBezTo>
                        <a:pt x="436563" y="668337"/>
                        <a:pt x="356394" y="611981"/>
                        <a:pt x="276225" y="5556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Freeform 128"/>
                <p:cNvSpPr/>
                <p:nvPr/>
              </p:nvSpPr>
              <p:spPr>
                <a:xfrm>
                  <a:off x="1397943" y="3584054"/>
                  <a:ext cx="295275" cy="523875"/>
                </a:xfrm>
                <a:custGeom>
                  <a:avLst/>
                  <a:gdLst>
                    <a:gd name="connsiteX0" fmla="*/ 0 w 295275"/>
                    <a:gd name="connsiteY0" fmla="*/ 0 h 523875"/>
                    <a:gd name="connsiteX1" fmla="*/ 104775 w 295275"/>
                    <a:gd name="connsiteY1" fmla="*/ 123825 h 523875"/>
                    <a:gd name="connsiteX2" fmla="*/ 200025 w 295275"/>
                    <a:gd name="connsiteY2" fmla="*/ 285750 h 523875"/>
                    <a:gd name="connsiteX3" fmla="*/ 295275 w 295275"/>
                    <a:gd name="connsiteY3" fmla="*/ 52387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" h="523875">
                      <a:moveTo>
                        <a:pt x="0" y="0"/>
                      </a:moveTo>
                      <a:cubicBezTo>
                        <a:pt x="35719" y="38100"/>
                        <a:pt x="71438" y="76200"/>
                        <a:pt x="104775" y="123825"/>
                      </a:cubicBezTo>
                      <a:cubicBezTo>
                        <a:pt x="138113" y="171450"/>
                        <a:pt x="168275" y="219075"/>
                        <a:pt x="200025" y="285750"/>
                      </a:cubicBezTo>
                      <a:cubicBezTo>
                        <a:pt x="231775" y="352425"/>
                        <a:pt x="263525" y="438150"/>
                        <a:pt x="295275" y="5238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30" name="TextBox 4"/>
            <p:cNvSpPr txBox="1"/>
            <p:nvPr/>
          </p:nvSpPr>
          <p:spPr>
            <a:xfrm>
              <a:off x="539552" y="35010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866702" y="314096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187624" y="33569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106" name="Group 147"/>
          <p:cNvGrpSpPr/>
          <p:nvPr/>
        </p:nvGrpSpPr>
        <p:grpSpPr>
          <a:xfrm>
            <a:off x="2162846" y="2996952"/>
            <a:ext cx="1329034" cy="1656184"/>
            <a:chOff x="2162846" y="2996952"/>
            <a:chExt cx="1329034" cy="1656184"/>
          </a:xfrm>
        </p:grpSpPr>
        <p:sp>
          <p:nvSpPr>
            <p:cNvPr id="66" name="Rounded Rectangle 65"/>
            <p:cNvSpPr/>
            <p:nvPr/>
          </p:nvSpPr>
          <p:spPr>
            <a:xfrm>
              <a:off x="2195736" y="299695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4"/>
            <p:cNvSpPr txBox="1"/>
            <p:nvPr/>
          </p:nvSpPr>
          <p:spPr>
            <a:xfrm>
              <a:off x="2195736" y="342958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62846" y="364502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55776" y="314154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grpSp>
          <p:nvGrpSpPr>
            <p:cNvPr id="107" name="Group 146"/>
            <p:cNvGrpSpPr/>
            <p:nvPr/>
          </p:nvGrpSpPr>
          <p:grpSpPr>
            <a:xfrm>
              <a:off x="2411760" y="3356992"/>
              <a:ext cx="904875" cy="1051955"/>
              <a:chOff x="2411760" y="3356992"/>
              <a:chExt cx="904875" cy="1051955"/>
            </a:xfrm>
          </p:grpSpPr>
          <p:grpSp>
            <p:nvGrpSpPr>
              <p:cNvPr id="112" name="Group 148"/>
              <p:cNvGrpSpPr/>
              <p:nvPr/>
            </p:nvGrpSpPr>
            <p:grpSpPr>
              <a:xfrm>
                <a:off x="2411760" y="3356992"/>
                <a:ext cx="904875" cy="1028700"/>
                <a:chOff x="971550" y="4476750"/>
                <a:chExt cx="904875" cy="10287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7" name="Freeform 76"/>
                <p:cNvSpPr/>
                <p:nvPr/>
              </p:nvSpPr>
              <p:spPr>
                <a:xfrm>
                  <a:off x="1371600" y="4476750"/>
                  <a:ext cx="381000" cy="714375"/>
                </a:xfrm>
                <a:custGeom>
                  <a:avLst/>
                  <a:gdLst>
                    <a:gd name="connsiteX0" fmla="*/ 0 w 381000"/>
                    <a:gd name="connsiteY0" fmla="*/ 0 h 714375"/>
                    <a:gd name="connsiteX1" fmla="*/ 47625 w 381000"/>
                    <a:gd name="connsiteY1" fmla="*/ 285750 h 714375"/>
                    <a:gd name="connsiteX2" fmla="*/ 161925 w 381000"/>
                    <a:gd name="connsiteY2" fmla="*/ 504825 h 714375"/>
                    <a:gd name="connsiteX3" fmla="*/ 323850 w 381000"/>
                    <a:gd name="connsiteY3" fmla="*/ 666750 h 714375"/>
                    <a:gd name="connsiteX4" fmla="*/ 381000 w 381000"/>
                    <a:gd name="connsiteY4" fmla="*/ 714375 h 714375"/>
                    <a:gd name="connsiteX5" fmla="*/ 381000 w 381000"/>
                    <a:gd name="connsiteY5" fmla="*/ 714375 h 714375"/>
                    <a:gd name="connsiteX6" fmla="*/ 381000 w 381000"/>
                    <a:gd name="connsiteY6" fmla="*/ 714375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1000" h="714375">
                      <a:moveTo>
                        <a:pt x="0" y="0"/>
                      </a:moveTo>
                      <a:cubicBezTo>
                        <a:pt x="10319" y="100806"/>
                        <a:pt x="20638" y="201613"/>
                        <a:pt x="47625" y="285750"/>
                      </a:cubicBezTo>
                      <a:cubicBezTo>
                        <a:pt x="74612" y="369887"/>
                        <a:pt x="115888" y="441325"/>
                        <a:pt x="161925" y="504825"/>
                      </a:cubicBezTo>
                      <a:cubicBezTo>
                        <a:pt x="207962" y="568325"/>
                        <a:pt x="287338" y="631825"/>
                        <a:pt x="323850" y="666750"/>
                      </a:cubicBezTo>
                      <a:cubicBezTo>
                        <a:pt x="360362" y="701675"/>
                        <a:pt x="381000" y="714375"/>
                        <a:pt x="381000" y="714375"/>
                      </a:cubicBezTo>
                      <a:lnTo>
                        <a:pt x="381000" y="714375"/>
                      </a:lnTo>
                      <a:lnTo>
                        <a:pt x="381000" y="714375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>
                  <a:off x="1077913" y="5148263"/>
                  <a:ext cx="646112" cy="357187"/>
                </a:xfrm>
                <a:custGeom>
                  <a:avLst/>
                  <a:gdLst>
                    <a:gd name="connsiteX0" fmla="*/ 646112 w 646112"/>
                    <a:gd name="connsiteY0" fmla="*/ 52387 h 357187"/>
                    <a:gd name="connsiteX1" fmla="*/ 417512 w 646112"/>
                    <a:gd name="connsiteY1" fmla="*/ 4762 h 357187"/>
                    <a:gd name="connsiteX2" fmla="*/ 169862 w 646112"/>
                    <a:gd name="connsiteY2" fmla="*/ 23812 h 357187"/>
                    <a:gd name="connsiteX3" fmla="*/ 36512 w 646112"/>
                    <a:gd name="connsiteY3" fmla="*/ 100012 h 357187"/>
                    <a:gd name="connsiteX4" fmla="*/ 17462 w 646112"/>
                    <a:gd name="connsiteY4" fmla="*/ 252412 h 357187"/>
                    <a:gd name="connsiteX5" fmla="*/ 141287 w 646112"/>
                    <a:gd name="connsiteY5" fmla="*/ 338137 h 357187"/>
                    <a:gd name="connsiteX6" fmla="*/ 608012 w 646112"/>
                    <a:gd name="connsiteY6" fmla="*/ 357187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6112" h="357187">
                      <a:moveTo>
                        <a:pt x="646112" y="52387"/>
                      </a:moveTo>
                      <a:cubicBezTo>
                        <a:pt x="571499" y="30955"/>
                        <a:pt x="496887" y="9524"/>
                        <a:pt x="417512" y="4762"/>
                      </a:cubicBezTo>
                      <a:cubicBezTo>
                        <a:pt x="338137" y="0"/>
                        <a:pt x="233362" y="7937"/>
                        <a:pt x="169862" y="23812"/>
                      </a:cubicBezTo>
                      <a:cubicBezTo>
                        <a:pt x="106362" y="39687"/>
                        <a:pt x="61912" y="61912"/>
                        <a:pt x="36512" y="100012"/>
                      </a:cubicBezTo>
                      <a:cubicBezTo>
                        <a:pt x="11112" y="138112"/>
                        <a:pt x="0" y="212725"/>
                        <a:pt x="17462" y="252412"/>
                      </a:cubicBezTo>
                      <a:cubicBezTo>
                        <a:pt x="34925" y="292100"/>
                        <a:pt x="42862" y="320675"/>
                        <a:pt x="141287" y="338137"/>
                      </a:cubicBezTo>
                      <a:cubicBezTo>
                        <a:pt x="239712" y="355600"/>
                        <a:pt x="423862" y="356393"/>
                        <a:pt x="608012" y="357187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>
                  <a:off x="1019175" y="4667250"/>
                  <a:ext cx="733425" cy="76200"/>
                </a:xfrm>
                <a:custGeom>
                  <a:avLst/>
                  <a:gdLst>
                    <a:gd name="connsiteX0" fmla="*/ 0 w 733425"/>
                    <a:gd name="connsiteY0" fmla="*/ 76200 h 76200"/>
                    <a:gd name="connsiteX1" fmla="*/ 342900 w 733425"/>
                    <a:gd name="connsiteY1" fmla="*/ 66675 h 76200"/>
                    <a:gd name="connsiteX2" fmla="*/ 590550 w 733425"/>
                    <a:gd name="connsiteY2" fmla="*/ 28575 h 76200"/>
                    <a:gd name="connsiteX3" fmla="*/ 733425 w 733425"/>
                    <a:gd name="connsiteY3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425" h="76200">
                      <a:moveTo>
                        <a:pt x="0" y="76200"/>
                      </a:moveTo>
                      <a:cubicBezTo>
                        <a:pt x="122237" y="75406"/>
                        <a:pt x="244475" y="74613"/>
                        <a:pt x="342900" y="66675"/>
                      </a:cubicBezTo>
                      <a:cubicBezTo>
                        <a:pt x="441325" y="58738"/>
                        <a:pt x="525462" y="39688"/>
                        <a:pt x="590550" y="28575"/>
                      </a:cubicBezTo>
                      <a:cubicBezTo>
                        <a:pt x="655638" y="17462"/>
                        <a:pt x="694531" y="8731"/>
                        <a:pt x="733425" y="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  <a:tailEnd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Freeform 79"/>
                <p:cNvSpPr/>
                <p:nvPr/>
              </p:nvSpPr>
              <p:spPr>
                <a:xfrm>
                  <a:off x="971550" y="4876800"/>
                  <a:ext cx="904875" cy="88900"/>
                </a:xfrm>
                <a:custGeom>
                  <a:avLst/>
                  <a:gdLst>
                    <a:gd name="connsiteX0" fmla="*/ 0 w 904875"/>
                    <a:gd name="connsiteY0" fmla="*/ 85725 h 88900"/>
                    <a:gd name="connsiteX1" fmla="*/ 180975 w 904875"/>
                    <a:gd name="connsiteY1" fmla="*/ 85725 h 88900"/>
                    <a:gd name="connsiteX2" fmla="*/ 466725 w 904875"/>
                    <a:gd name="connsiteY2" fmla="*/ 66675 h 88900"/>
                    <a:gd name="connsiteX3" fmla="*/ 685800 w 904875"/>
                    <a:gd name="connsiteY3" fmla="*/ 38100 h 88900"/>
                    <a:gd name="connsiteX4" fmla="*/ 904875 w 904875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4875" h="88900">
                      <a:moveTo>
                        <a:pt x="0" y="85725"/>
                      </a:moveTo>
                      <a:cubicBezTo>
                        <a:pt x="51594" y="87312"/>
                        <a:pt x="103188" y="88900"/>
                        <a:pt x="180975" y="85725"/>
                      </a:cubicBezTo>
                      <a:cubicBezTo>
                        <a:pt x="258762" y="82550"/>
                        <a:pt x="382588" y="74613"/>
                        <a:pt x="466725" y="66675"/>
                      </a:cubicBezTo>
                      <a:cubicBezTo>
                        <a:pt x="550863" y="58738"/>
                        <a:pt x="612775" y="49212"/>
                        <a:pt x="685800" y="38100"/>
                      </a:cubicBezTo>
                      <a:cubicBezTo>
                        <a:pt x="758825" y="26988"/>
                        <a:pt x="831850" y="13494"/>
                        <a:pt x="904875" y="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3" name="Group 145"/>
              <p:cNvGrpSpPr/>
              <p:nvPr/>
            </p:nvGrpSpPr>
            <p:grpSpPr>
              <a:xfrm>
                <a:off x="2411760" y="3356992"/>
                <a:ext cx="904875" cy="1051955"/>
                <a:chOff x="2411760" y="3348842"/>
                <a:chExt cx="904875" cy="1051955"/>
              </a:xfrm>
            </p:grpSpPr>
            <p:sp>
              <p:nvSpPr>
                <p:cNvPr id="75" name="Freeform 74"/>
                <p:cNvSpPr/>
                <p:nvPr/>
              </p:nvSpPr>
              <p:spPr>
                <a:xfrm>
                  <a:off x="2459385" y="3547492"/>
                  <a:ext cx="733425" cy="76200"/>
                </a:xfrm>
                <a:custGeom>
                  <a:avLst/>
                  <a:gdLst>
                    <a:gd name="connsiteX0" fmla="*/ 0 w 733425"/>
                    <a:gd name="connsiteY0" fmla="*/ 76200 h 76200"/>
                    <a:gd name="connsiteX1" fmla="*/ 342900 w 733425"/>
                    <a:gd name="connsiteY1" fmla="*/ 66675 h 76200"/>
                    <a:gd name="connsiteX2" fmla="*/ 590550 w 733425"/>
                    <a:gd name="connsiteY2" fmla="*/ 28575 h 76200"/>
                    <a:gd name="connsiteX3" fmla="*/ 733425 w 733425"/>
                    <a:gd name="connsiteY3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425" h="76200">
                      <a:moveTo>
                        <a:pt x="0" y="76200"/>
                      </a:moveTo>
                      <a:cubicBezTo>
                        <a:pt x="122237" y="75406"/>
                        <a:pt x="244475" y="74613"/>
                        <a:pt x="342900" y="66675"/>
                      </a:cubicBezTo>
                      <a:cubicBezTo>
                        <a:pt x="441325" y="58738"/>
                        <a:pt x="525462" y="39688"/>
                        <a:pt x="590550" y="28575"/>
                      </a:cubicBezTo>
                      <a:cubicBezTo>
                        <a:pt x="655638" y="17462"/>
                        <a:pt x="694531" y="8731"/>
                        <a:pt x="733425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2411760" y="3757042"/>
                  <a:ext cx="904875" cy="88900"/>
                </a:xfrm>
                <a:custGeom>
                  <a:avLst/>
                  <a:gdLst>
                    <a:gd name="connsiteX0" fmla="*/ 0 w 904875"/>
                    <a:gd name="connsiteY0" fmla="*/ 85725 h 88900"/>
                    <a:gd name="connsiteX1" fmla="*/ 180975 w 904875"/>
                    <a:gd name="connsiteY1" fmla="*/ 85725 h 88900"/>
                    <a:gd name="connsiteX2" fmla="*/ 466725 w 904875"/>
                    <a:gd name="connsiteY2" fmla="*/ 66675 h 88900"/>
                    <a:gd name="connsiteX3" fmla="*/ 685800 w 904875"/>
                    <a:gd name="connsiteY3" fmla="*/ 38100 h 88900"/>
                    <a:gd name="connsiteX4" fmla="*/ 904875 w 904875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4875" h="88900">
                      <a:moveTo>
                        <a:pt x="0" y="85725"/>
                      </a:moveTo>
                      <a:cubicBezTo>
                        <a:pt x="51594" y="87312"/>
                        <a:pt x="103188" y="88900"/>
                        <a:pt x="180975" y="85725"/>
                      </a:cubicBezTo>
                      <a:cubicBezTo>
                        <a:pt x="258762" y="82550"/>
                        <a:pt x="382588" y="74613"/>
                        <a:pt x="466725" y="66675"/>
                      </a:cubicBezTo>
                      <a:cubicBezTo>
                        <a:pt x="550863" y="58738"/>
                        <a:pt x="612775" y="49212"/>
                        <a:pt x="685800" y="38100"/>
                      </a:cubicBezTo>
                      <a:cubicBezTo>
                        <a:pt x="758825" y="26988"/>
                        <a:pt x="831850" y="13494"/>
                        <a:pt x="904875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Freeform 144"/>
                <p:cNvSpPr/>
                <p:nvPr/>
              </p:nvSpPr>
              <p:spPr>
                <a:xfrm>
                  <a:off x="2521528" y="3348842"/>
                  <a:ext cx="689757" cy="1051955"/>
                </a:xfrm>
                <a:custGeom>
                  <a:avLst/>
                  <a:gdLst>
                    <a:gd name="connsiteX0" fmla="*/ 292924 w 689757"/>
                    <a:gd name="connsiteY0" fmla="*/ 0 h 1051955"/>
                    <a:gd name="connsiteX1" fmla="*/ 316675 w 689757"/>
                    <a:gd name="connsiteY1" fmla="*/ 172192 h 1051955"/>
                    <a:gd name="connsiteX2" fmla="*/ 393864 w 689757"/>
                    <a:gd name="connsiteY2" fmla="*/ 421574 h 1051955"/>
                    <a:gd name="connsiteX3" fmla="*/ 554181 w 689757"/>
                    <a:gd name="connsiteY3" fmla="*/ 617516 h 1051955"/>
                    <a:gd name="connsiteX4" fmla="*/ 672934 w 689757"/>
                    <a:gd name="connsiteY4" fmla="*/ 712519 h 1051955"/>
                    <a:gd name="connsiteX5" fmla="*/ 655121 w 689757"/>
                    <a:gd name="connsiteY5" fmla="*/ 700644 h 1051955"/>
                    <a:gd name="connsiteX6" fmla="*/ 554181 w 689757"/>
                    <a:gd name="connsiteY6" fmla="*/ 676893 h 1051955"/>
                    <a:gd name="connsiteX7" fmla="*/ 423553 w 689757"/>
                    <a:gd name="connsiteY7" fmla="*/ 665018 h 1051955"/>
                    <a:gd name="connsiteX8" fmla="*/ 209797 w 689757"/>
                    <a:gd name="connsiteY8" fmla="*/ 676893 h 1051955"/>
                    <a:gd name="connsiteX9" fmla="*/ 55417 w 689757"/>
                    <a:gd name="connsiteY9" fmla="*/ 748145 h 1051955"/>
                    <a:gd name="connsiteX10" fmla="*/ 7916 w 689757"/>
                    <a:gd name="connsiteY10" fmla="*/ 878774 h 1051955"/>
                    <a:gd name="connsiteX11" fmla="*/ 31667 w 689757"/>
                    <a:gd name="connsiteY11" fmla="*/ 997527 h 1051955"/>
                    <a:gd name="connsiteX12" fmla="*/ 197921 w 689757"/>
                    <a:gd name="connsiteY12" fmla="*/ 1045028 h 1051955"/>
                    <a:gd name="connsiteX13" fmla="*/ 453241 w 689757"/>
                    <a:gd name="connsiteY13" fmla="*/ 1039090 h 1051955"/>
                    <a:gd name="connsiteX14" fmla="*/ 637308 w 689757"/>
                    <a:gd name="connsiteY14" fmla="*/ 1045028 h 1051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89757" h="1051955">
                      <a:moveTo>
                        <a:pt x="292924" y="0"/>
                      </a:moveTo>
                      <a:cubicBezTo>
                        <a:pt x="296388" y="50965"/>
                        <a:pt x="299852" y="101930"/>
                        <a:pt x="316675" y="172192"/>
                      </a:cubicBezTo>
                      <a:cubicBezTo>
                        <a:pt x="333498" y="242454"/>
                        <a:pt x="354280" y="347353"/>
                        <a:pt x="393864" y="421574"/>
                      </a:cubicBezTo>
                      <a:cubicBezTo>
                        <a:pt x="433448" y="495795"/>
                        <a:pt x="507669" y="569025"/>
                        <a:pt x="554181" y="617516"/>
                      </a:cubicBezTo>
                      <a:cubicBezTo>
                        <a:pt x="600693" y="666007"/>
                        <a:pt x="656111" y="698664"/>
                        <a:pt x="672934" y="712519"/>
                      </a:cubicBezTo>
                      <a:cubicBezTo>
                        <a:pt x="689757" y="726374"/>
                        <a:pt x="674913" y="706582"/>
                        <a:pt x="655121" y="700644"/>
                      </a:cubicBezTo>
                      <a:cubicBezTo>
                        <a:pt x="635329" y="694706"/>
                        <a:pt x="592776" y="682831"/>
                        <a:pt x="554181" y="676893"/>
                      </a:cubicBezTo>
                      <a:cubicBezTo>
                        <a:pt x="515586" y="670955"/>
                        <a:pt x="480950" y="665018"/>
                        <a:pt x="423553" y="665018"/>
                      </a:cubicBezTo>
                      <a:cubicBezTo>
                        <a:pt x="366156" y="665018"/>
                        <a:pt x="271153" y="663039"/>
                        <a:pt x="209797" y="676893"/>
                      </a:cubicBezTo>
                      <a:cubicBezTo>
                        <a:pt x="148441" y="690747"/>
                        <a:pt x="89064" y="714498"/>
                        <a:pt x="55417" y="748145"/>
                      </a:cubicBezTo>
                      <a:cubicBezTo>
                        <a:pt x="21770" y="781792"/>
                        <a:pt x="11874" y="837210"/>
                        <a:pt x="7916" y="878774"/>
                      </a:cubicBezTo>
                      <a:cubicBezTo>
                        <a:pt x="3958" y="920338"/>
                        <a:pt x="0" y="969818"/>
                        <a:pt x="31667" y="997527"/>
                      </a:cubicBezTo>
                      <a:cubicBezTo>
                        <a:pt x="63334" y="1025236"/>
                        <a:pt x="127659" y="1038101"/>
                        <a:pt x="197921" y="1045028"/>
                      </a:cubicBezTo>
                      <a:cubicBezTo>
                        <a:pt x="268183" y="1051955"/>
                        <a:pt x="380010" y="1039090"/>
                        <a:pt x="453241" y="1039090"/>
                      </a:cubicBezTo>
                      <a:cubicBezTo>
                        <a:pt x="526472" y="1039090"/>
                        <a:pt x="581890" y="1042059"/>
                        <a:pt x="637308" y="1045028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2"/>
          <p:cNvGrpSpPr/>
          <p:nvPr/>
        </p:nvGrpSpPr>
        <p:grpSpPr>
          <a:xfrm>
            <a:off x="539552" y="1052736"/>
            <a:ext cx="1296144" cy="1656184"/>
            <a:chOff x="539552" y="836712"/>
            <a:chExt cx="1296144" cy="1656184"/>
          </a:xfrm>
        </p:grpSpPr>
        <p:sp>
          <p:nvSpPr>
            <p:cNvPr id="94" name="Rounded Rectangle 93"/>
            <p:cNvSpPr/>
            <p:nvPr/>
          </p:nvSpPr>
          <p:spPr>
            <a:xfrm>
              <a:off x="53955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TextBox 4"/>
            <p:cNvSpPr txBox="1"/>
            <p:nvPr/>
          </p:nvSpPr>
          <p:spPr>
            <a:xfrm>
              <a:off x="539552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27584" y="90872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3" name="Group 177"/>
            <p:cNvGrpSpPr/>
            <p:nvPr/>
          </p:nvGrpSpPr>
          <p:grpSpPr>
            <a:xfrm>
              <a:off x="755576" y="1157114"/>
              <a:ext cx="800100" cy="1047750"/>
              <a:chOff x="755576" y="1157114"/>
              <a:chExt cx="800100" cy="1047750"/>
            </a:xfrm>
          </p:grpSpPr>
          <p:grpSp>
            <p:nvGrpSpPr>
              <p:cNvPr id="4" name="Group 205"/>
              <p:cNvGrpSpPr/>
              <p:nvPr/>
            </p:nvGrpSpPr>
            <p:grpSpPr>
              <a:xfrm>
                <a:off x="755576" y="1157114"/>
                <a:ext cx="800100" cy="1047750"/>
                <a:chOff x="990600" y="4476750"/>
                <a:chExt cx="800100" cy="10477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3" name="Freeform 102"/>
                <p:cNvSpPr/>
                <p:nvPr/>
              </p:nvSpPr>
              <p:spPr>
                <a:xfrm>
                  <a:off x="1343025" y="4476750"/>
                  <a:ext cx="419100" cy="695325"/>
                </a:xfrm>
                <a:custGeom>
                  <a:avLst/>
                  <a:gdLst>
                    <a:gd name="connsiteX0" fmla="*/ 0 w 419100"/>
                    <a:gd name="connsiteY0" fmla="*/ 0 h 695325"/>
                    <a:gd name="connsiteX1" fmla="*/ 66675 w 419100"/>
                    <a:gd name="connsiteY1" fmla="*/ 276225 h 695325"/>
                    <a:gd name="connsiteX2" fmla="*/ 180975 w 419100"/>
                    <a:gd name="connsiteY2" fmla="*/ 495300 h 695325"/>
                    <a:gd name="connsiteX3" fmla="*/ 419100 w 419100"/>
                    <a:gd name="connsiteY3" fmla="*/ 695325 h 6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00" h="695325">
                      <a:moveTo>
                        <a:pt x="0" y="0"/>
                      </a:moveTo>
                      <a:cubicBezTo>
                        <a:pt x="18256" y="96837"/>
                        <a:pt x="36512" y="193675"/>
                        <a:pt x="66675" y="276225"/>
                      </a:cubicBezTo>
                      <a:cubicBezTo>
                        <a:pt x="96838" y="358775"/>
                        <a:pt x="122238" y="425450"/>
                        <a:pt x="180975" y="495300"/>
                      </a:cubicBezTo>
                      <a:cubicBezTo>
                        <a:pt x="239712" y="565150"/>
                        <a:pt x="329406" y="630237"/>
                        <a:pt x="419100" y="69532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Freeform 103"/>
                <p:cNvSpPr/>
                <p:nvPr/>
              </p:nvSpPr>
              <p:spPr>
                <a:xfrm>
                  <a:off x="1071563" y="5099050"/>
                  <a:ext cx="652462" cy="425450"/>
                </a:xfrm>
                <a:custGeom>
                  <a:avLst/>
                  <a:gdLst>
                    <a:gd name="connsiteX0" fmla="*/ 652462 w 652462"/>
                    <a:gd name="connsiteY0" fmla="*/ 53975 h 425450"/>
                    <a:gd name="connsiteX1" fmla="*/ 414337 w 652462"/>
                    <a:gd name="connsiteY1" fmla="*/ 6350 h 425450"/>
                    <a:gd name="connsiteX2" fmla="*/ 185737 w 652462"/>
                    <a:gd name="connsiteY2" fmla="*/ 15875 h 425450"/>
                    <a:gd name="connsiteX3" fmla="*/ 52387 w 652462"/>
                    <a:gd name="connsiteY3" fmla="*/ 73025 h 425450"/>
                    <a:gd name="connsiteX4" fmla="*/ 4762 w 652462"/>
                    <a:gd name="connsiteY4" fmla="*/ 177800 h 425450"/>
                    <a:gd name="connsiteX5" fmla="*/ 23812 w 652462"/>
                    <a:gd name="connsiteY5" fmla="*/ 282575 h 425450"/>
                    <a:gd name="connsiteX6" fmla="*/ 80962 w 652462"/>
                    <a:gd name="connsiteY6" fmla="*/ 349250 h 425450"/>
                    <a:gd name="connsiteX7" fmla="*/ 195262 w 652462"/>
                    <a:gd name="connsiteY7" fmla="*/ 387350 h 425450"/>
                    <a:gd name="connsiteX8" fmla="*/ 328612 w 652462"/>
                    <a:gd name="connsiteY8" fmla="*/ 396875 h 425450"/>
                    <a:gd name="connsiteX9" fmla="*/ 576262 w 652462"/>
                    <a:gd name="connsiteY9" fmla="*/ 42545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2462" h="425450">
                      <a:moveTo>
                        <a:pt x="652462" y="53975"/>
                      </a:moveTo>
                      <a:cubicBezTo>
                        <a:pt x="572293" y="33337"/>
                        <a:pt x="492124" y="12700"/>
                        <a:pt x="414337" y="6350"/>
                      </a:cubicBezTo>
                      <a:cubicBezTo>
                        <a:pt x="336550" y="0"/>
                        <a:pt x="246062" y="4763"/>
                        <a:pt x="185737" y="15875"/>
                      </a:cubicBezTo>
                      <a:cubicBezTo>
                        <a:pt x="125412" y="26987"/>
                        <a:pt x="82550" y="46038"/>
                        <a:pt x="52387" y="73025"/>
                      </a:cubicBezTo>
                      <a:cubicBezTo>
                        <a:pt x="22225" y="100013"/>
                        <a:pt x="9525" y="142875"/>
                        <a:pt x="4762" y="177800"/>
                      </a:cubicBezTo>
                      <a:cubicBezTo>
                        <a:pt x="0" y="212725"/>
                        <a:pt x="11112" y="254000"/>
                        <a:pt x="23812" y="282575"/>
                      </a:cubicBezTo>
                      <a:cubicBezTo>
                        <a:pt x="36512" y="311150"/>
                        <a:pt x="52387" y="331788"/>
                        <a:pt x="80962" y="349250"/>
                      </a:cubicBezTo>
                      <a:cubicBezTo>
                        <a:pt x="109537" y="366712"/>
                        <a:pt x="153987" y="379413"/>
                        <a:pt x="195262" y="387350"/>
                      </a:cubicBezTo>
                      <a:cubicBezTo>
                        <a:pt x="236537" y="395287"/>
                        <a:pt x="265112" y="390525"/>
                        <a:pt x="328612" y="396875"/>
                      </a:cubicBezTo>
                      <a:cubicBezTo>
                        <a:pt x="392112" y="403225"/>
                        <a:pt x="484187" y="414337"/>
                        <a:pt x="576262" y="4254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990600" y="4743450"/>
                  <a:ext cx="800100" cy="57150"/>
                </a:xfrm>
                <a:custGeom>
                  <a:avLst/>
                  <a:gdLst>
                    <a:gd name="connsiteX0" fmla="*/ 0 w 800100"/>
                    <a:gd name="connsiteY0" fmla="*/ 57150 h 57150"/>
                    <a:gd name="connsiteX1" fmla="*/ 457200 w 800100"/>
                    <a:gd name="connsiteY1" fmla="*/ 47625 h 57150"/>
                    <a:gd name="connsiteX2" fmla="*/ 800100 w 800100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00100" h="57150">
                      <a:moveTo>
                        <a:pt x="0" y="57150"/>
                      </a:moveTo>
                      <a:cubicBezTo>
                        <a:pt x="161925" y="57150"/>
                        <a:pt x="323850" y="57150"/>
                        <a:pt x="457200" y="47625"/>
                      </a:cubicBezTo>
                      <a:cubicBezTo>
                        <a:pt x="590550" y="38100"/>
                        <a:pt x="695325" y="19050"/>
                        <a:pt x="800100" y="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" name="Group 209"/>
              <p:cNvGrpSpPr/>
              <p:nvPr/>
            </p:nvGrpSpPr>
            <p:grpSpPr>
              <a:xfrm>
                <a:off x="755576" y="1157114"/>
                <a:ext cx="800100" cy="1047750"/>
                <a:chOff x="990600" y="4476750"/>
                <a:chExt cx="800100" cy="10477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0" name="Freeform 99"/>
                <p:cNvSpPr/>
                <p:nvPr/>
              </p:nvSpPr>
              <p:spPr>
                <a:xfrm>
                  <a:off x="1343025" y="4476750"/>
                  <a:ext cx="419100" cy="695325"/>
                </a:xfrm>
                <a:custGeom>
                  <a:avLst/>
                  <a:gdLst>
                    <a:gd name="connsiteX0" fmla="*/ 0 w 419100"/>
                    <a:gd name="connsiteY0" fmla="*/ 0 h 695325"/>
                    <a:gd name="connsiteX1" fmla="*/ 66675 w 419100"/>
                    <a:gd name="connsiteY1" fmla="*/ 276225 h 695325"/>
                    <a:gd name="connsiteX2" fmla="*/ 180975 w 419100"/>
                    <a:gd name="connsiteY2" fmla="*/ 495300 h 695325"/>
                    <a:gd name="connsiteX3" fmla="*/ 419100 w 419100"/>
                    <a:gd name="connsiteY3" fmla="*/ 695325 h 6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00" h="695325">
                      <a:moveTo>
                        <a:pt x="0" y="0"/>
                      </a:moveTo>
                      <a:cubicBezTo>
                        <a:pt x="18256" y="96837"/>
                        <a:pt x="36512" y="193675"/>
                        <a:pt x="66675" y="276225"/>
                      </a:cubicBezTo>
                      <a:cubicBezTo>
                        <a:pt x="96838" y="358775"/>
                        <a:pt x="122238" y="425450"/>
                        <a:pt x="180975" y="495300"/>
                      </a:cubicBezTo>
                      <a:cubicBezTo>
                        <a:pt x="239712" y="565150"/>
                        <a:pt x="329406" y="630237"/>
                        <a:pt x="419100" y="6953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 100"/>
                <p:cNvSpPr/>
                <p:nvPr/>
              </p:nvSpPr>
              <p:spPr>
                <a:xfrm>
                  <a:off x="1071563" y="5099050"/>
                  <a:ext cx="652462" cy="425450"/>
                </a:xfrm>
                <a:custGeom>
                  <a:avLst/>
                  <a:gdLst>
                    <a:gd name="connsiteX0" fmla="*/ 652462 w 652462"/>
                    <a:gd name="connsiteY0" fmla="*/ 53975 h 425450"/>
                    <a:gd name="connsiteX1" fmla="*/ 414337 w 652462"/>
                    <a:gd name="connsiteY1" fmla="*/ 6350 h 425450"/>
                    <a:gd name="connsiteX2" fmla="*/ 185737 w 652462"/>
                    <a:gd name="connsiteY2" fmla="*/ 15875 h 425450"/>
                    <a:gd name="connsiteX3" fmla="*/ 52387 w 652462"/>
                    <a:gd name="connsiteY3" fmla="*/ 73025 h 425450"/>
                    <a:gd name="connsiteX4" fmla="*/ 4762 w 652462"/>
                    <a:gd name="connsiteY4" fmla="*/ 177800 h 425450"/>
                    <a:gd name="connsiteX5" fmla="*/ 23812 w 652462"/>
                    <a:gd name="connsiteY5" fmla="*/ 282575 h 425450"/>
                    <a:gd name="connsiteX6" fmla="*/ 80962 w 652462"/>
                    <a:gd name="connsiteY6" fmla="*/ 349250 h 425450"/>
                    <a:gd name="connsiteX7" fmla="*/ 195262 w 652462"/>
                    <a:gd name="connsiteY7" fmla="*/ 387350 h 425450"/>
                    <a:gd name="connsiteX8" fmla="*/ 328612 w 652462"/>
                    <a:gd name="connsiteY8" fmla="*/ 396875 h 425450"/>
                    <a:gd name="connsiteX9" fmla="*/ 576262 w 652462"/>
                    <a:gd name="connsiteY9" fmla="*/ 42545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2462" h="425450">
                      <a:moveTo>
                        <a:pt x="652462" y="53975"/>
                      </a:moveTo>
                      <a:cubicBezTo>
                        <a:pt x="572293" y="33337"/>
                        <a:pt x="492124" y="12700"/>
                        <a:pt x="414337" y="6350"/>
                      </a:cubicBezTo>
                      <a:cubicBezTo>
                        <a:pt x="336550" y="0"/>
                        <a:pt x="246062" y="4763"/>
                        <a:pt x="185737" y="15875"/>
                      </a:cubicBezTo>
                      <a:cubicBezTo>
                        <a:pt x="125412" y="26987"/>
                        <a:pt x="82550" y="46038"/>
                        <a:pt x="52387" y="73025"/>
                      </a:cubicBezTo>
                      <a:cubicBezTo>
                        <a:pt x="22225" y="100013"/>
                        <a:pt x="9525" y="142875"/>
                        <a:pt x="4762" y="177800"/>
                      </a:cubicBezTo>
                      <a:cubicBezTo>
                        <a:pt x="0" y="212725"/>
                        <a:pt x="11112" y="254000"/>
                        <a:pt x="23812" y="282575"/>
                      </a:cubicBezTo>
                      <a:cubicBezTo>
                        <a:pt x="36512" y="311150"/>
                        <a:pt x="52387" y="331788"/>
                        <a:pt x="80962" y="349250"/>
                      </a:cubicBezTo>
                      <a:cubicBezTo>
                        <a:pt x="109537" y="366712"/>
                        <a:pt x="153987" y="379413"/>
                        <a:pt x="195262" y="387350"/>
                      </a:cubicBezTo>
                      <a:cubicBezTo>
                        <a:pt x="236537" y="395287"/>
                        <a:pt x="265112" y="390525"/>
                        <a:pt x="328612" y="396875"/>
                      </a:cubicBezTo>
                      <a:cubicBezTo>
                        <a:pt x="392112" y="403225"/>
                        <a:pt x="484187" y="414337"/>
                        <a:pt x="576262" y="4254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990600" y="4743450"/>
                  <a:ext cx="800100" cy="57150"/>
                </a:xfrm>
                <a:custGeom>
                  <a:avLst/>
                  <a:gdLst>
                    <a:gd name="connsiteX0" fmla="*/ 0 w 800100"/>
                    <a:gd name="connsiteY0" fmla="*/ 57150 h 57150"/>
                    <a:gd name="connsiteX1" fmla="*/ 457200 w 800100"/>
                    <a:gd name="connsiteY1" fmla="*/ 47625 h 57150"/>
                    <a:gd name="connsiteX2" fmla="*/ 800100 w 800100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00100" h="57150">
                      <a:moveTo>
                        <a:pt x="0" y="57150"/>
                      </a:moveTo>
                      <a:cubicBezTo>
                        <a:pt x="161925" y="57150"/>
                        <a:pt x="323850" y="57150"/>
                        <a:pt x="457200" y="47625"/>
                      </a:cubicBezTo>
                      <a:cubicBezTo>
                        <a:pt x="590550" y="38100"/>
                        <a:pt x="695325" y="19050"/>
                        <a:pt x="800100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" name="Group 105"/>
          <p:cNvGrpSpPr/>
          <p:nvPr/>
        </p:nvGrpSpPr>
        <p:grpSpPr>
          <a:xfrm>
            <a:off x="2195736" y="1052736"/>
            <a:ext cx="1296144" cy="1656184"/>
            <a:chOff x="2195736" y="836712"/>
            <a:chExt cx="1296144" cy="1656184"/>
          </a:xfrm>
        </p:grpSpPr>
        <p:sp>
          <p:nvSpPr>
            <p:cNvPr id="107" name="Rounded Rectangle 106"/>
            <p:cNvSpPr/>
            <p:nvPr/>
          </p:nvSpPr>
          <p:spPr>
            <a:xfrm>
              <a:off x="219573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TextBox 4"/>
            <p:cNvSpPr txBox="1"/>
            <p:nvPr/>
          </p:nvSpPr>
          <p:spPr>
            <a:xfrm>
              <a:off x="2234854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2555776" y="1196752"/>
              <a:ext cx="709612" cy="952500"/>
            </a:xfrm>
            <a:custGeom>
              <a:avLst/>
              <a:gdLst>
                <a:gd name="connsiteX0" fmla="*/ 14287 w 709612"/>
                <a:gd name="connsiteY0" fmla="*/ 0 h 952500"/>
                <a:gd name="connsiteX1" fmla="*/ 14287 w 709612"/>
                <a:gd name="connsiteY1" fmla="*/ 476250 h 952500"/>
                <a:gd name="connsiteX2" fmla="*/ 23812 w 709612"/>
                <a:gd name="connsiteY2" fmla="*/ 800100 h 952500"/>
                <a:gd name="connsiteX3" fmla="*/ 157162 w 709612"/>
                <a:gd name="connsiteY3" fmla="*/ 923925 h 952500"/>
                <a:gd name="connsiteX4" fmla="*/ 357187 w 709612"/>
                <a:gd name="connsiteY4" fmla="*/ 942975 h 952500"/>
                <a:gd name="connsiteX5" fmla="*/ 557212 w 709612"/>
                <a:gd name="connsiteY5" fmla="*/ 866775 h 952500"/>
                <a:gd name="connsiteX6" fmla="*/ 709612 w 709612"/>
                <a:gd name="connsiteY6" fmla="*/ 733425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9612" h="952500">
                  <a:moveTo>
                    <a:pt x="14287" y="0"/>
                  </a:moveTo>
                  <a:cubicBezTo>
                    <a:pt x="13493" y="171450"/>
                    <a:pt x="12700" y="342900"/>
                    <a:pt x="14287" y="476250"/>
                  </a:cubicBezTo>
                  <a:cubicBezTo>
                    <a:pt x="15875" y="609600"/>
                    <a:pt x="0" y="725488"/>
                    <a:pt x="23812" y="800100"/>
                  </a:cubicBezTo>
                  <a:cubicBezTo>
                    <a:pt x="47624" y="874712"/>
                    <a:pt x="101600" y="900113"/>
                    <a:pt x="157162" y="923925"/>
                  </a:cubicBezTo>
                  <a:cubicBezTo>
                    <a:pt x="212724" y="947737"/>
                    <a:pt x="290512" y="952500"/>
                    <a:pt x="357187" y="942975"/>
                  </a:cubicBezTo>
                  <a:cubicBezTo>
                    <a:pt x="423862" y="933450"/>
                    <a:pt x="498475" y="901700"/>
                    <a:pt x="557212" y="866775"/>
                  </a:cubicBezTo>
                  <a:cubicBezTo>
                    <a:pt x="615950" y="831850"/>
                    <a:pt x="662781" y="782637"/>
                    <a:pt x="709612" y="733425"/>
                  </a:cubicBezTo>
                </a:path>
              </a:pathLst>
            </a:custGeom>
            <a:ln w="127000" cap="rnd">
              <a:solidFill>
                <a:srgbClr val="FF0000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2555776" y="1196752"/>
              <a:ext cx="709612" cy="952500"/>
            </a:xfrm>
            <a:custGeom>
              <a:avLst/>
              <a:gdLst>
                <a:gd name="connsiteX0" fmla="*/ 14287 w 709612"/>
                <a:gd name="connsiteY0" fmla="*/ 0 h 952500"/>
                <a:gd name="connsiteX1" fmla="*/ 14287 w 709612"/>
                <a:gd name="connsiteY1" fmla="*/ 476250 h 952500"/>
                <a:gd name="connsiteX2" fmla="*/ 23812 w 709612"/>
                <a:gd name="connsiteY2" fmla="*/ 800100 h 952500"/>
                <a:gd name="connsiteX3" fmla="*/ 157162 w 709612"/>
                <a:gd name="connsiteY3" fmla="*/ 923925 h 952500"/>
                <a:gd name="connsiteX4" fmla="*/ 357187 w 709612"/>
                <a:gd name="connsiteY4" fmla="*/ 942975 h 952500"/>
                <a:gd name="connsiteX5" fmla="*/ 557212 w 709612"/>
                <a:gd name="connsiteY5" fmla="*/ 866775 h 952500"/>
                <a:gd name="connsiteX6" fmla="*/ 709612 w 709612"/>
                <a:gd name="connsiteY6" fmla="*/ 733425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9612" h="952500">
                  <a:moveTo>
                    <a:pt x="14287" y="0"/>
                  </a:moveTo>
                  <a:cubicBezTo>
                    <a:pt x="13493" y="171450"/>
                    <a:pt x="12700" y="342900"/>
                    <a:pt x="14287" y="476250"/>
                  </a:cubicBezTo>
                  <a:cubicBezTo>
                    <a:pt x="15875" y="609600"/>
                    <a:pt x="0" y="725488"/>
                    <a:pt x="23812" y="800100"/>
                  </a:cubicBezTo>
                  <a:cubicBezTo>
                    <a:pt x="47624" y="874712"/>
                    <a:pt x="101600" y="900113"/>
                    <a:pt x="157162" y="923925"/>
                  </a:cubicBezTo>
                  <a:cubicBezTo>
                    <a:pt x="212724" y="947737"/>
                    <a:pt x="290512" y="952500"/>
                    <a:pt x="357187" y="942975"/>
                  </a:cubicBezTo>
                  <a:cubicBezTo>
                    <a:pt x="423862" y="933450"/>
                    <a:pt x="498475" y="901700"/>
                    <a:pt x="557212" y="866775"/>
                  </a:cubicBezTo>
                  <a:cubicBezTo>
                    <a:pt x="615950" y="831850"/>
                    <a:pt x="662781" y="782637"/>
                    <a:pt x="709612" y="733425"/>
                  </a:cubicBezTo>
                </a:path>
              </a:pathLst>
            </a:custGeom>
            <a:ln w="12700" cap="rnd">
              <a:solidFill>
                <a:schemeClr val="bg1"/>
              </a:solidFill>
              <a:headEnd type="none" w="med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110"/>
          <p:cNvGrpSpPr/>
          <p:nvPr/>
        </p:nvGrpSpPr>
        <p:grpSpPr>
          <a:xfrm>
            <a:off x="3923928" y="1052736"/>
            <a:ext cx="1296144" cy="1656184"/>
            <a:chOff x="3923928" y="836712"/>
            <a:chExt cx="1296144" cy="1656184"/>
          </a:xfrm>
        </p:grpSpPr>
        <p:sp>
          <p:nvSpPr>
            <p:cNvPr id="112" name="Rounded Rectangle 111"/>
            <p:cNvSpPr/>
            <p:nvPr/>
          </p:nvSpPr>
          <p:spPr>
            <a:xfrm>
              <a:off x="3923928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TextBox 4"/>
            <p:cNvSpPr txBox="1"/>
            <p:nvPr/>
          </p:nvSpPr>
          <p:spPr>
            <a:xfrm>
              <a:off x="3923928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323086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8" name="Group 229"/>
            <p:cNvGrpSpPr/>
            <p:nvPr/>
          </p:nvGrpSpPr>
          <p:grpSpPr>
            <a:xfrm>
              <a:off x="4067944" y="1171972"/>
              <a:ext cx="1008112" cy="1104900"/>
              <a:chOff x="4009256" y="1124744"/>
              <a:chExt cx="1066800" cy="1104900"/>
            </a:xfrm>
          </p:grpSpPr>
          <p:grpSp>
            <p:nvGrpSpPr>
              <p:cNvPr id="9" name="Group 219"/>
              <p:cNvGrpSpPr/>
              <p:nvPr/>
            </p:nvGrpSpPr>
            <p:grpSpPr>
              <a:xfrm>
                <a:off x="4009256" y="1124744"/>
                <a:ext cx="1066800" cy="1104900"/>
                <a:chOff x="971550" y="4467225"/>
                <a:chExt cx="1066800" cy="11049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0" name="Freeform 119"/>
                <p:cNvSpPr/>
                <p:nvPr/>
              </p:nvSpPr>
              <p:spPr>
                <a:xfrm>
                  <a:off x="1233488" y="4467225"/>
                  <a:ext cx="400050" cy="1104900"/>
                </a:xfrm>
                <a:custGeom>
                  <a:avLst/>
                  <a:gdLst>
                    <a:gd name="connsiteX0" fmla="*/ 319087 w 400050"/>
                    <a:gd name="connsiteY0" fmla="*/ 0 h 1104900"/>
                    <a:gd name="connsiteX1" fmla="*/ 328612 w 400050"/>
                    <a:gd name="connsiteY1" fmla="*/ 571500 h 1104900"/>
                    <a:gd name="connsiteX2" fmla="*/ 328612 w 400050"/>
                    <a:gd name="connsiteY2" fmla="*/ 638175 h 1104900"/>
                    <a:gd name="connsiteX3" fmla="*/ 261937 w 400050"/>
                    <a:gd name="connsiteY3" fmla="*/ 723900 h 1104900"/>
                    <a:gd name="connsiteX4" fmla="*/ 166687 w 400050"/>
                    <a:gd name="connsiteY4" fmla="*/ 752475 h 1104900"/>
                    <a:gd name="connsiteX5" fmla="*/ 61912 w 400050"/>
                    <a:gd name="connsiteY5" fmla="*/ 723900 h 1104900"/>
                    <a:gd name="connsiteX6" fmla="*/ 4762 w 400050"/>
                    <a:gd name="connsiteY6" fmla="*/ 628650 h 1104900"/>
                    <a:gd name="connsiteX7" fmla="*/ 33337 w 400050"/>
                    <a:gd name="connsiteY7" fmla="*/ 504825 h 1104900"/>
                    <a:gd name="connsiteX8" fmla="*/ 166687 w 400050"/>
                    <a:gd name="connsiteY8" fmla="*/ 466725 h 1104900"/>
                    <a:gd name="connsiteX9" fmla="*/ 309562 w 400050"/>
                    <a:gd name="connsiteY9" fmla="*/ 485775 h 1104900"/>
                    <a:gd name="connsiteX10" fmla="*/ 357187 w 400050"/>
                    <a:gd name="connsiteY10" fmla="*/ 533400 h 1104900"/>
                    <a:gd name="connsiteX11" fmla="*/ 357187 w 400050"/>
                    <a:gd name="connsiteY11" fmla="*/ 800100 h 1104900"/>
                    <a:gd name="connsiteX12" fmla="*/ 100012 w 400050"/>
                    <a:gd name="connsiteY12" fmla="*/ 1104900 h 1104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0050" h="1104900">
                      <a:moveTo>
                        <a:pt x="319087" y="0"/>
                      </a:moveTo>
                      <a:cubicBezTo>
                        <a:pt x="323056" y="232569"/>
                        <a:pt x="327025" y="465138"/>
                        <a:pt x="328612" y="571500"/>
                      </a:cubicBezTo>
                      <a:cubicBezTo>
                        <a:pt x="330199" y="677862"/>
                        <a:pt x="339724" y="612775"/>
                        <a:pt x="328612" y="638175"/>
                      </a:cubicBezTo>
                      <a:cubicBezTo>
                        <a:pt x="317500" y="663575"/>
                        <a:pt x="288924" y="704850"/>
                        <a:pt x="261937" y="723900"/>
                      </a:cubicBezTo>
                      <a:cubicBezTo>
                        <a:pt x="234950" y="742950"/>
                        <a:pt x="200024" y="752475"/>
                        <a:pt x="166687" y="752475"/>
                      </a:cubicBezTo>
                      <a:cubicBezTo>
                        <a:pt x="133350" y="752475"/>
                        <a:pt x="88900" y="744538"/>
                        <a:pt x="61912" y="723900"/>
                      </a:cubicBezTo>
                      <a:cubicBezTo>
                        <a:pt x="34924" y="703262"/>
                        <a:pt x="9525" y="665163"/>
                        <a:pt x="4762" y="628650"/>
                      </a:cubicBezTo>
                      <a:cubicBezTo>
                        <a:pt x="0" y="592138"/>
                        <a:pt x="6350" y="531812"/>
                        <a:pt x="33337" y="504825"/>
                      </a:cubicBezTo>
                      <a:cubicBezTo>
                        <a:pt x="60324" y="477838"/>
                        <a:pt x="120650" y="469900"/>
                        <a:pt x="166687" y="466725"/>
                      </a:cubicBezTo>
                      <a:cubicBezTo>
                        <a:pt x="212724" y="463550"/>
                        <a:pt x="277812" y="474663"/>
                        <a:pt x="309562" y="485775"/>
                      </a:cubicBezTo>
                      <a:cubicBezTo>
                        <a:pt x="341312" y="496887"/>
                        <a:pt x="349250" y="481013"/>
                        <a:pt x="357187" y="533400"/>
                      </a:cubicBezTo>
                      <a:cubicBezTo>
                        <a:pt x="365124" y="585787"/>
                        <a:pt x="400050" y="704850"/>
                        <a:pt x="357187" y="800100"/>
                      </a:cubicBezTo>
                      <a:cubicBezTo>
                        <a:pt x="314324" y="895350"/>
                        <a:pt x="207168" y="1000125"/>
                        <a:pt x="100012" y="11049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1" name="Freeform 120"/>
                <p:cNvSpPr/>
                <p:nvPr/>
              </p:nvSpPr>
              <p:spPr>
                <a:xfrm>
                  <a:off x="971550" y="4733925"/>
                  <a:ext cx="1066800" cy="57150"/>
                </a:xfrm>
                <a:custGeom>
                  <a:avLst/>
                  <a:gdLst>
                    <a:gd name="connsiteX0" fmla="*/ 0 w 1066800"/>
                    <a:gd name="connsiteY0" fmla="*/ 57150 h 57150"/>
                    <a:gd name="connsiteX1" fmla="*/ 1066800 w 1066800"/>
                    <a:gd name="connsiteY1" fmla="*/ 0 h 57150"/>
                    <a:gd name="connsiteX2" fmla="*/ 1066800 w 1066800"/>
                    <a:gd name="connsiteY2" fmla="*/ 0 h 57150"/>
                    <a:gd name="connsiteX3" fmla="*/ 1066800 w 1066800"/>
                    <a:gd name="connsiteY3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66800" h="57150">
                      <a:moveTo>
                        <a:pt x="0" y="57150"/>
                      </a:moveTo>
                      <a:lnTo>
                        <a:pt x="1066800" y="0"/>
                      </a:lnTo>
                      <a:lnTo>
                        <a:pt x="1066800" y="0"/>
                      </a:lnTo>
                      <a:lnTo>
                        <a:pt x="1066800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222"/>
              <p:cNvGrpSpPr/>
              <p:nvPr/>
            </p:nvGrpSpPr>
            <p:grpSpPr>
              <a:xfrm>
                <a:off x="4009256" y="1124744"/>
                <a:ext cx="1066800" cy="1104900"/>
                <a:chOff x="971550" y="4467225"/>
                <a:chExt cx="1066800" cy="11049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8" name="Freeform 117"/>
                <p:cNvSpPr/>
                <p:nvPr/>
              </p:nvSpPr>
              <p:spPr>
                <a:xfrm>
                  <a:off x="1233488" y="4467225"/>
                  <a:ext cx="400050" cy="1104900"/>
                </a:xfrm>
                <a:custGeom>
                  <a:avLst/>
                  <a:gdLst>
                    <a:gd name="connsiteX0" fmla="*/ 319087 w 400050"/>
                    <a:gd name="connsiteY0" fmla="*/ 0 h 1104900"/>
                    <a:gd name="connsiteX1" fmla="*/ 328612 w 400050"/>
                    <a:gd name="connsiteY1" fmla="*/ 571500 h 1104900"/>
                    <a:gd name="connsiteX2" fmla="*/ 328612 w 400050"/>
                    <a:gd name="connsiteY2" fmla="*/ 638175 h 1104900"/>
                    <a:gd name="connsiteX3" fmla="*/ 261937 w 400050"/>
                    <a:gd name="connsiteY3" fmla="*/ 723900 h 1104900"/>
                    <a:gd name="connsiteX4" fmla="*/ 166687 w 400050"/>
                    <a:gd name="connsiteY4" fmla="*/ 752475 h 1104900"/>
                    <a:gd name="connsiteX5" fmla="*/ 61912 w 400050"/>
                    <a:gd name="connsiteY5" fmla="*/ 723900 h 1104900"/>
                    <a:gd name="connsiteX6" fmla="*/ 4762 w 400050"/>
                    <a:gd name="connsiteY6" fmla="*/ 628650 h 1104900"/>
                    <a:gd name="connsiteX7" fmla="*/ 33337 w 400050"/>
                    <a:gd name="connsiteY7" fmla="*/ 504825 h 1104900"/>
                    <a:gd name="connsiteX8" fmla="*/ 166687 w 400050"/>
                    <a:gd name="connsiteY8" fmla="*/ 466725 h 1104900"/>
                    <a:gd name="connsiteX9" fmla="*/ 309562 w 400050"/>
                    <a:gd name="connsiteY9" fmla="*/ 485775 h 1104900"/>
                    <a:gd name="connsiteX10" fmla="*/ 357187 w 400050"/>
                    <a:gd name="connsiteY10" fmla="*/ 533400 h 1104900"/>
                    <a:gd name="connsiteX11" fmla="*/ 357187 w 400050"/>
                    <a:gd name="connsiteY11" fmla="*/ 800100 h 1104900"/>
                    <a:gd name="connsiteX12" fmla="*/ 100012 w 400050"/>
                    <a:gd name="connsiteY12" fmla="*/ 1104900 h 1104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0050" h="1104900">
                      <a:moveTo>
                        <a:pt x="319087" y="0"/>
                      </a:moveTo>
                      <a:cubicBezTo>
                        <a:pt x="323056" y="232569"/>
                        <a:pt x="327025" y="465138"/>
                        <a:pt x="328612" y="571500"/>
                      </a:cubicBezTo>
                      <a:cubicBezTo>
                        <a:pt x="330199" y="677862"/>
                        <a:pt x="339724" y="612775"/>
                        <a:pt x="328612" y="638175"/>
                      </a:cubicBezTo>
                      <a:cubicBezTo>
                        <a:pt x="317500" y="663575"/>
                        <a:pt x="288924" y="704850"/>
                        <a:pt x="261937" y="723900"/>
                      </a:cubicBezTo>
                      <a:cubicBezTo>
                        <a:pt x="234950" y="742950"/>
                        <a:pt x="200024" y="752475"/>
                        <a:pt x="166687" y="752475"/>
                      </a:cubicBezTo>
                      <a:cubicBezTo>
                        <a:pt x="133350" y="752475"/>
                        <a:pt x="88900" y="744538"/>
                        <a:pt x="61912" y="723900"/>
                      </a:cubicBezTo>
                      <a:cubicBezTo>
                        <a:pt x="34924" y="703262"/>
                        <a:pt x="9525" y="665163"/>
                        <a:pt x="4762" y="628650"/>
                      </a:cubicBezTo>
                      <a:cubicBezTo>
                        <a:pt x="0" y="592138"/>
                        <a:pt x="6350" y="531812"/>
                        <a:pt x="33337" y="504825"/>
                      </a:cubicBezTo>
                      <a:cubicBezTo>
                        <a:pt x="60324" y="477838"/>
                        <a:pt x="120650" y="469900"/>
                        <a:pt x="166687" y="466725"/>
                      </a:cubicBezTo>
                      <a:cubicBezTo>
                        <a:pt x="212724" y="463550"/>
                        <a:pt x="277812" y="474663"/>
                        <a:pt x="309562" y="485775"/>
                      </a:cubicBezTo>
                      <a:cubicBezTo>
                        <a:pt x="341312" y="496887"/>
                        <a:pt x="349250" y="481013"/>
                        <a:pt x="357187" y="533400"/>
                      </a:cubicBezTo>
                      <a:cubicBezTo>
                        <a:pt x="365124" y="585787"/>
                        <a:pt x="400050" y="704850"/>
                        <a:pt x="357187" y="800100"/>
                      </a:cubicBezTo>
                      <a:cubicBezTo>
                        <a:pt x="314324" y="895350"/>
                        <a:pt x="207168" y="1000125"/>
                        <a:pt x="100012" y="11049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9" name="Freeform 118"/>
                <p:cNvSpPr/>
                <p:nvPr/>
              </p:nvSpPr>
              <p:spPr>
                <a:xfrm>
                  <a:off x="971550" y="4733925"/>
                  <a:ext cx="1066800" cy="57150"/>
                </a:xfrm>
                <a:custGeom>
                  <a:avLst/>
                  <a:gdLst>
                    <a:gd name="connsiteX0" fmla="*/ 0 w 1066800"/>
                    <a:gd name="connsiteY0" fmla="*/ 57150 h 57150"/>
                    <a:gd name="connsiteX1" fmla="*/ 1066800 w 1066800"/>
                    <a:gd name="connsiteY1" fmla="*/ 0 h 57150"/>
                    <a:gd name="connsiteX2" fmla="*/ 1066800 w 1066800"/>
                    <a:gd name="connsiteY2" fmla="*/ 0 h 57150"/>
                    <a:gd name="connsiteX3" fmla="*/ 1066800 w 1066800"/>
                    <a:gd name="connsiteY3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66800" h="57150">
                      <a:moveTo>
                        <a:pt x="0" y="57150"/>
                      </a:moveTo>
                      <a:lnTo>
                        <a:pt x="1066800" y="0"/>
                      </a:lnTo>
                      <a:lnTo>
                        <a:pt x="1066800" y="0"/>
                      </a:lnTo>
                      <a:lnTo>
                        <a:pt x="106680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1" name="Group 199"/>
          <p:cNvGrpSpPr/>
          <p:nvPr/>
        </p:nvGrpSpPr>
        <p:grpSpPr>
          <a:xfrm>
            <a:off x="5580112" y="1052736"/>
            <a:ext cx="1296144" cy="1656184"/>
            <a:chOff x="5580112" y="1052736"/>
            <a:chExt cx="1296144" cy="1656184"/>
          </a:xfrm>
        </p:grpSpPr>
        <p:sp>
          <p:nvSpPr>
            <p:cNvPr id="123" name="Rounded Rectangle 122"/>
            <p:cNvSpPr/>
            <p:nvPr/>
          </p:nvSpPr>
          <p:spPr>
            <a:xfrm>
              <a:off x="5580112" y="105273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98"/>
            <p:cNvGrpSpPr/>
            <p:nvPr/>
          </p:nvGrpSpPr>
          <p:grpSpPr>
            <a:xfrm>
              <a:off x="5724128" y="1434480"/>
              <a:ext cx="1004317" cy="914400"/>
              <a:chOff x="5724128" y="1434480"/>
              <a:chExt cx="1004317" cy="914400"/>
            </a:xfrm>
          </p:grpSpPr>
          <p:grpSp>
            <p:nvGrpSpPr>
              <p:cNvPr id="13" name="Group 232"/>
              <p:cNvGrpSpPr/>
              <p:nvPr/>
            </p:nvGrpSpPr>
            <p:grpSpPr>
              <a:xfrm>
                <a:off x="5724128" y="1434480"/>
                <a:ext cx="1004317" cy="914400"/>
                <a:chOff x="981075" y="4562475"/>
                <a:chExt cx="1076325" cy="9144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3" name="Freeform 132"/>
                <p:cNvSpPr/>
                <p:nvPr/>
              </p:nvSpPr>
              <p:spPr>
                <a:xfrm>
                  <a:off x="1281113" y="4638675"/>
                  <a:ext cx="595312" cy="838200"/>
                </a:xfrm>
                <a:custGeom>
                  <a:avLst/>
                  <a:gdLst>
                    <a:gd name="connsiteX0" fmla="*/ 4762 w 595312"/>
                    <a:gd name="connsiteY0" fmla="*/ 0 h 838200"/>
                    <a:gd name="connsiteX1" fmla="*/ 4762 w 595312"/>
                    <a:gd name="connsiteY1" fmla="*/ 657225 h 838200"/>
                    <a:gd name="connsiteX2" fmla="*/ 33337 w 595312"/>
                    <a:gd name="connsiteY2" fmla="*/ 800100 h 838200"/>
                    <a:gd name="connsiteX3" fmla="*/ 157162 w 595312"/>
                    <a:gd name="connsiteY3" fmla="*/ 828675 h 838200"/>
                    <a:gd name="connsiteX4" fmla="*/ 595312 w 595312"/>
                    <a:gd name="connsiteY4" fmla="*/ 838200 h 83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312" h="838200">
                      <a:moveTo>
                        <a:pt x="4762" y="0"/>
                      </a:moveTo>
                      <a:cubicBezTo>
                        <a:pt x="2381" y="261937"/>
                        <a:pt x="0" y="523875"/>
                        <a:pt x="4762" y="657225"/>
                      </a:cubicBezTo>
                      <a:cubicBezTo>
                        <a:pt x="9525" y="790575"/>
                        <a:pt x="7937" y="771525"/>
                        <a:pt x="33337" y="800100"/>
                      </a:cubicBezTo>
                      <a:cubicBezTo>
                        <a:pt x="58737" y="828675"/>
                        <a:pt x="63500" y="822325"/>
                        <a:pt x="157162" y="828675"/>
                      </a:cubicBezTo>
                      <a:cubicBezTo>
                        <a:pt x="250824" y="835025"/>
                        <a:pt x="423068" y="836612"/>
                        <a:pt x="595312" y="8382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Freeform 133"/>
                <p:cNvSpPr/>
                <p:nvPr/>
              </p:nvSpPr>
              <p:spPr>
                <a:xfrm>
                  <a:off x="1476375" y="4562475"/>
                  <a:ext cx="263525" cy="663575"/>
                </a:xfrm>
                <a:custGeom>
                  <a:avLst/>
                  <a:gdLst>
                    <a:gd name="connsiteX0" fmla="*/ 257175 w 263525"/>
                    <a:gd name="connsiteY0" fmla="*/ 0 h 663575"/>
                    <a:gd name="connsiteX1" fmla="*/ 257175 w 263525"/>
                    <a:gd name="connsiteY1" fmla="*/ 333375 h 663575"/>
                    <a:gd name="connsiteX2" fmla="*/ 257175 w 263525"/>
                    <a:gd name="connsiteY2" fmla="*/ 552450 h 663575"/>
                    <a:gd name="connsiteX3" fmla="*/ 219075 w 263525"/>
                    <a:gd name="connsiteY3" fmla="*/ 647700 h 663575"/>
                    <a:gd name="connsiteX4" fmla="*/ 0 w 263525"/>
                    <a:gd name="connsiteY4" fmla="*/ 647700 h 663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525" h="663575">
                      <a:moveTo>
                        <a:pt x="257175" y="0"/>
                      </a:moveTo>
                      <a:lnTo>
                        <a:pt x="257175" y="333375"/>
                      </a:lnTo>
                      <a:cubicBezTo>
                        <a:pt x="257175" y="425450"/>
                        <a:pt x="263525" y="500063"/>
                        <a:pt x="257175" y="552450"/>
                      </a:cubicBezTo>
                      <a:cubicBezTo>
                        <a:pt x="250825" y="604837"/>
                        <a:pt x="261937" y="631825"/>
                        <a:pt x="219075" y="647700"/>
                      </a:cubicBezTo>
                      <a:cubicBezTo>
                        <a:pt x="176213" y="663575"/>
                        <a:pt x="88106" y="655637"/>
                        <a:pt x="0" y="647700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Freeform 134"/>
                <p:cNvSpPr/>
                <p:nvPr/>
              </p:nvSpPr>
              <p:spPr>
                <a:xfrm>
                  <a:off x="981075" y="4876800"/>
                  <a:ext cx="1076325" cy="57150"/>
                </a:xfrm>
                <a:custGeom>
                  <a:avLst/>
                  <a:gdLst>
                    <a:gd name="connsiteX0" fmla="*/ 0 w 1076325"/>
                    <a:gd name="connsiteY0" fmla="*/ 57150 h 57150"/>
                    <a:gd name="connsiteX1" fmla="*/ 1076325 w 1076325"/>
                    <a:gd name="connsiteY1" fmla="*/ 0 h 57150"/>
                    <a:gd name="connsiteX2" fmla="*/ 1076325 w 1076325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76325" h="57150">
                      <a:moveTo>
                        <a:pt x="0" y="57150"/>
                      </a:moveTo>
                      <a:lnTo>
                        <a:pt x="1076325" y="0"/>
                      </a:lnTo>
                      <a:lnTo>
                        <a:pt x="1076325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243"/>
              <p:cNvGrpSpPr/>
              <p:nvPr/>
            </p:nvGrpSpPr>
            <p:grpSpPr>
              <a:xfrm>
                <a:off x="5724128" y="1434480"/>
                <a:ext cx="1004317" cy="914400"/>
                <a:chOff x="981075" y="4562475"/>
                <a:chExt cx="1076325" cy="9144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0" name="Freeform 129"/>
                <p:cNvSpPr/>
                <p:nvPr/>
              </p:nvSpPr>
              <p:spPr>
                <a:xfrm>
                  <a:off x="1281113" y="4638675"/>
                  <a:ext cx="595312" cy="838200"/>
                </a:xfrm>
                <a:custGeom>
                  <a:avLst/>
                  <a:gdLst>
                    <a:gd name="connsiteX0" fmla="*/ 4762 w 595312"/>
                    <a:gd name="connsiteY0" fmla="*/ 0 h 838200"/>
                    <a:gd name="connsiteX1" fmla="*/ 4762 w 595312"/>
                    <a:gd name="connsiteY1" fmla="*/ 657225 h 838200"/>
                    <a:gd name="connsiteX2" fmla="*/ 33337 w 595312"/>
                    <a:gd name="connsiteY2" fmla="*/ 800100 h 838200"/>
                    <a:gd name="connsiteX3" fmla="*/ 157162 w 595312"/>
                    <a:gd name="connsiteY3" fmla="*/ 828675 h 838200"/>
                    <a:gd name="connsiteX4" fmla="*/ 595312 w 595312"/>
                    <a:gd name="connsiteY4" fmla="*/ 838200 h 83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312" h="838200">
                      <a:moveTo>
                        <a:pt x="4762" y="0"/>
                      </a:moveTo>
                      <a:cubicBezTo>
                        <a:pt x="2381" y="261937"/>
                        <a:pt x="0" y="523875"/>
                        <a:pt x="4762" y="657225"/>
                      </a:cubicBezTo>
                      <a:cubicBezTo>
                        <a:pt x="9525" y="790575"/>
                        <a:pt x="7937" y="771525"/>
                        <a:pt x="33337" y="800100"/>
                      </a:cubicBezTo>
                      <a:cubicBezTo>
                        <a:pt x="58737" y="828675"/>
                        <a:pt x="63500" y="822325"/>
                        <a:pt x="157162" y="828675"/>
                      </a:cubicBezTo>
                      <a:cubicBezTo>
                        <a:pt x="250824" y="835025"/>
                        <a:pt x="423068" y="836612"/>
                        <a:pt x="595312" y="8382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Freeform 130"/>
                <p:cNvSpPr/>
                <p:nvPr/>
              </p:nvSpPr>
              <p:spPr>
                <a:xfrm>
                  <a:off x="1476375" y="4562475"/>
                  <a:ext cx="263525" cy="663575"/>
                </a:xfrm>
                <a:custGeom>
                  <a:avLst/>
                  <a:gdLst>
                    <a:gd name="connsiteX0" fmla="*/ 257175 w 263525"/>
                    <a:gd name="connsiteY0" fmla="*/ 0 h 663575"/>
                    <a:gd name="connsiteX1" fmla="*/ 257175 w 263525"/>
                    <a:gd name="connsiteY1" fmla="*/ 333375 h 663575"/>
                    <a:gd name="connsiteX2" fmla="*/ 257175 w 263525"/>
                    <a:gd name="connsiteY2" fmla="*/ 552450 h 663575"/>
                    <a:gd name="connsiteX3" fmla="*/ 219075 w 263525"/>
                    <a:gd name="connsiteY3" fmla="*/ 647700 h 663575"/>
                    <a:gd name="connsiteX4" fmla="*/ 0 w 263525"/>
                    <a:gd name="connsiteY4" fmla="*/ 647700 h 663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525" h="663575">
                      <a:moveTo>
                        <a:pt x="257175" y="0"/>
                      </a:moveTo>
                      <a:lnTo>
                        <a:pt x="257175" y="333375"/>
                      </a:lnTo>
                      <a:cubicBezTo>
                        <a:pt x="257175" y="425450"/>
                        <a:pt x="263525" y="500063"/>
                        <a:pt x="257175" y="552450"/>
                      </a:cubicBezTo>
                      <a:cubicBezTo>
                        <a:pt x="250825" y="604837"/>
                        <a:pt x="261937" y="631825"/>
                        <a:pt x="219075" y="647700"/>
                      </a:cubicBezTo>
                      <a:cubicBezTo>
                        <a:pt x="176213" y="663575"/>
                        <a:pt x="88106" y="655637"/>
                        <a:pt x="0" y="6477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Freeform 131"/>
                <p:cNvSpPr/>
                <p:nvPr/>
              </p:nvSpPr>
              <p:spPr>
                <a:xfrm>
                  <a:off x="981075" y="4876800"/>
                  <a:ext cx="1076325" cy="57150"/>
                </a:xfrm>
                <a:custGeom>
                  <a:avLst/>
                  <a:gdLst>
                    <a:gd name="connsiteX0" fmla="*/ 0 w 1076325"/>
                    <a:gd name="connsiteY0" fmla="*/ 57150 h 57150"/>
                    <a:gd name="connsiteX1" fmla="*/ 1076325 w 1076325"/>
                    <a:gd name="connsiteY1" fmla="*/ 0 h 57150"/>
                    <a:gd name="connsiteX2" fmla="*/ 1076325 w 1076325"/>
                    <a:gd name="connsiteY2" fmla="*/ 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76325" h="57150">
                      <a:moveTo>
                        <a:pt x="0" y="57150"/>
                      </a:moveTo>
                      <a:lnTo>
                        <a:pt x="1076325" y="0"/>
                      </a:lnTo>
                      <a:lnTo>
                        <a:pt x="1076325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25" name="TextBox 4"/>
            <p:cNvSpPr txBox="1"/>
            <p:nvPr/>
          </p:nvSpPr>
          <p:spPr>
            <a:xfrm>
              <a:off x="5580112" y="155737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796136" y="12693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6195294" y="119733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15" name="Group 201"/>
          <p:cNvGrpSpPr/>
          <p:nvPr/>
        </p:nvGrpSpPr>
        <p:grpSpPr>
          <a:xfrm>
            <a:off x="539552" y="3789040"/>
            <a:ext cx="1296144" cy="1656184"/>
            <a:chOff x="539552" y="3789040"/>
            <a:chExt cx="1296144" cy="1656184"/>
          </a:xfrm>
        </p:grpSpPr>
        <p:sp>
          <p:nvSpPr>
            <p:cNvPr id="149" name="Rounded Rectangle 148"/>
            <p:cNvSpPr/>
            <p:nvPr/>
          </p:nvSpPr>
          <p:spPr>
            <a:xfrm>
              <a:off x="539552" y="3789040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938710" y="44376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827584" y="386104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52" name="TextBox 4"/>
            <p:cNvSpPr txBox="1"/>
            <p:nvPr/>
          </p:nvSpPr>
          <p:spPr>
            <a:xfrm>
              <a:off x="539552" y="414966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16" name="Group 200"/>
            <p:cNvGrpSpPr/>
            <p:nvPr/>
          </p:nvGrpSpPr>
          <p:grpSpPr>
            <a:xfrm>
              <a:off x="683568" y="4104109"/>
              <a:ext cx="990600" cy="981075"/>
              <a:chOff x="683568" y="4104109"/>
              <a:chExt cx="990600" cy="981075"/>
            </a:xfrm>
          </p:grpSpPr>
          <p:grpSp>
            <p:nvGrpSpPr>
              <p:cNvPr id="17" name="Group 107"/>
              <p:cNvGrpSpPr/>
              <p:nvPr/>
            </p:nvGrpSpPr>
            <p:grpSpPr>
              <a:xfrm>
                <a:off x="683568" y="4104109"/>
                <a:ext cx="990600" cy="981075"/>
                <a:chOff x="333375" y="4514850"/>
                <a:chExt cx="990600" cy="9810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1" name="Freeform 160"/>
                <p:cNvSpPr/>
                <p:nvPr/>
              </p:nvSpPr>
              <p:spPr>
                <a:xfrm>
                  <a:off x="428625" y="4514850"/>
                  <a:ext cx="228600" cy="981075"/>
                </a:xfrm>
                <a:custGeom>
                  <a:avLst/>
                  <a:gdLst>
                    <a:gd name="connsiteX0" fmla="*/ 228600 w 228600"/>
                    <a:gd name="connsiteY0" fmla="*/ 0 h 981075"/>
                    <a:gd name="connsiteX1" fmla="*/ 171450 w 228600"/>
                    <a:gd name="connsiteY1" fmla="*/ 419100 h 981075"/>
                    <a:gd name="connsiteX2" fmla="*/ 95250 w 228600"/>
                    <a:gd name="connsiteY2" fmla="*/ 733425 h 981075"/>
                    <a:gd name="connsiteX3" fmla="*/ 0 w 228600"/>
                    <a:gd name="connsiteY3" fmla="*/ 981075 h 981075"/>
                    <a:gd name="connsiteX4" fmla="*/ 0 w 228600"/>
                    <a:gd name="connsiteY4" fmla="*/ 981075 h 981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981075">
                      <a:moveTo>
                        <a:pt x="228600" y="0"/>
                      </a:moveTo>
                      <a:cubicBezTo>
                        <a:pt x="211137" y="148431"/>
                        <a:pt x="193675" y="296863"/>
                        <a:pt x="171450" y="419100"/>
                      </a:cubicBezTo>
                      <a:cubicBezTo>
                        <a:pt x="149225" y="541337"/>
                        <a:pt x="123825" y="639763"/>
                        <a:pt x="95250" y="733425"/>
                      </a:cubicBezTo>
                      <a:cubicBezTo>
                        <a:pt x="66675" y="827088"/>
                        <a:pt x="0" y="981075"/>
                        <a:pt x="0" y="981075"/>
                      </a:cubicBezTo>
                      <a:lnTo>
                        <a:pt x="0" y="981075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Freeform 161"/>
                <p:cNvSpPr/>
                <p:nvPr/>
              </p:nvSpPr>
              <p:spPr>
                <a:xfrm>
                  <a:off x="828675" y="4953000"/>
                  <a:ext cx="447675" cy="95250"/>
                </a:xfrm>
                <a:custGeom>
                  <a:avLst/>
                  <a:gdLst>
                    <a:gd name="connsiteX0" fmla="*/ 0 w 447675"/>
                    <a:gd name="connsiteY0" fmla="*/ 95250 h 95250"/>
                    <a:gd name="connsiteX1" fmla="*/ 190500 w 447675"/>
                    <a:gd name="connsiteY1" fmla="*/ 19050 h 95250"/>
                    <a:gd name="connsiteX2" fmla="*/ 447675 w 447675"/>
                    <a:gd name="connsiteY2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95250">
                      <a:moveTo>
                        <a:pt x="0" y="95250"/>
                      </a:moveTo>
                      <a:cubicBezTo>
                        <a:pt x="57944" y="65087"/>
                        <a:pt x="115888" y="34925"/>
                        <a:pt x="190500" y="19050"/>
                      </a:cubicBezTo>
                      <a:cubicBezTo>
                        <a:pt x="265112" y="3175"/>
                        <a:pt x="356393" y="1587"/>
                        <a:pt x="447675" y="0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" name="Freeform 162"/>
                <p:cNvSpPr/>
                <p:nvPr/>
              </p:nvSpPr>
              <p:spPr>
                <a:xfrm>
                  <a:off x="771525" y="5353050"/>
                  <a:ext cx="552450" cy="114300"/>
                </a:xfrm>
                <a:custGeom>
                  <a:avLst/>
                  <a:gdLst>
                    <a:gd name="connsiteX0" fmla="*/ 0 w 552450"/>
                    <a:gd name="connsiteY0" fmla="*/ 0 h 114300"/>
                    <a:gd name="connsiteX1" fmla="*/ 171450 w 552450"/>
                    <a:gd name="connsiteY1" fmla="*/ 95250 h 114300"/>
                    <a:gd name="connsiteX2" fmla="*/ 552450 w 552450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2450" h="114300">
                      <a:moveTo>
                        <a:pt x="0" y="0"/>
                      </a:moveTo>
                      <a:cubicBezTo>
                        <a:pt x="39687" y="38100"/>
                        <a:pt x="79375" y="76200"/>
                        <a:pt x="171450" y="95250"/>
                      </a:cubicBezTo>
                      <a:cubicBezTo>
                        <a:pt x="263525" y="114300"/>
                        <a:pt x="407987" y="114300"/>
                        <a:pt x="552450" y="114300"/>
                      </a:cubicBezTo>
                    </a:path>
                  </a:pathLst>
                </a:custGeom>
                <a:ln w="127000" cap="rnd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63"/>
                <p:cNvSpPr/>
                <p:nvPr/>
              </p:nvSpPr>
              <p:spPr>
                <a:xfrm>
                  <a:off x="333375" y="4762500"/>
                  <a:ext cx="552450" cy="61913"/>
                </a:xfrm>
                <a:custGeom>
                  <a:avLst/>
                  <a:gdLst>
                    <a:gd name="connsiteX0" fmla="*/ 0 w 552450"/>
                    <a:gd name="connsiteY0" fmla="*/ 57150 h 61913"/>
                    <a:gd name="connsiteX1" fmla="*/ 238125 w 552450"/>
                    <a:gd name="connsiteY1" fmla="*/ 57150 h 61913"/>
                    <a:gd name="connsiteX2" fmla="*/ 447675 w 552450"/>
                    <a:gd name="connsiteY2" fmla="*/ 28575 h 61913"/>
                    <a:gd name="connsiteX3" fmla="*/ 552450 w 552450"/>
                    <a:gd name="connsiteY3" fmla="*/ 0 h 61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61913">
                      <a:moveTo>
                        <a:pt x="0" y="57150"/>
                      </a:moveTo>
                      <a:cubicBezTo>
                        <a:pt x="81756" y="59531"/>
                        <a:pt x="163513" y="61913"/>
                        <a:pt x="238125" y="57150"/>
                      </a:cubicBezTo>
                      <a:cubicBezTo>
                        <a:pt x="312738" y="52388"/>
                        <a:pt x="395288" y="38100"/>
                        <a:pt x="447675" y="28575"/>
                      </a:cubicBezTo>
                      <a:cubicBezTo>
                        <a:pt x="500062" y="19050"/>
                        <a:pt x="526256" y="9525"/>
                        <a:pt x="552450" y="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" name="Group 114"/>
              <p:cNvGrpSpPr/>
              <p:nvPr/>
            </p:nvGrpSpPr>
            <p:grpSpPr>
              <a:xfrm>
                <a:off x="683568" y="4104109"/>
                <a:ext cx="990600" cy="981075"/>
                <a:chOff x="333375" y="4514850"/>
                <a:chExt cx="990600" cy="9810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7" name="Freeform 156"/>
                <p:cNvSpPr/>
                <p:nvPr/>
              </p:nvSpPr>
              <p:spPr>
                <a:xfrm>
                  <a:off x="428625" y="4514850"/>
                  <a:ext cx="228600" cy="981075"/>
                </a:xfrm>
                <a:custGeom>
                  <a:avLst/>
                  <a:gdLst>
                    <a:gd name="connsiteX0" fmla="*/ 228600 w 228600"/>
                    <a:gd name="connsiteY0" fmla="*/ 0 h 981075"/>
                    <a:gd name="connsiteX1" fmla="*/ 171450 w 228600"/>
                    <a:gd name="connsiteY1" fmla="*/ 419100 h 981075"/>
                    <a:gd name="connsiteX2" fmla="*/ 95250 w 228600"/>
                    <a:gd name="connsiteY2" fmla="*/ 733425 h 981075"/>
                    <a:gd name="connsiteX3" fmla="*/ 0 w 228600"/>
                    <a:gd name="connsiteY3" fmla="*/ 981075 h 981075"/>
                    <a:gd name="connsiteX4" fmla="*/ 0 w 228600"/>
                    <a:gd name="connsiteY4" fmla="*/ 981075 h 981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981075">
                      <a:moveTo>
                        <a:pt x="228600" y="0"/>
                      </a:moveTo>
                      <a:cubicBezTo>
                        <a:pt x="211137" y="148431"/>
                        <a:pt x="193675" y="296863"/>
                        <a:pt x="171450" y="419100"/>
                      </a:cubicBezTo>
                      <a:cubicBezTo>
                        <a:pt x="149225" y="541337"/>
                        <a:pt x="123825" y="639763"/>
                        <a:pt x="95250" y="733425"/>
                      </a:cubicBezTo>
                      <a:cubicBezTo>
                        <a:pt x="66675" y="827088"/>
                        <a:pt x="0" y="981075"/>
                        <a:pt x="0" y="981075"/>
                      </a:cubicBezTo>
                      <a:lnTo>
                        <a:pt x="0" y="9810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8" name="Freeform 157"/>
                <p:cNvSpPr/>
                <p:nvPr/>
              </p:nvSpPr>
              <p:spPr>
                <a:xfrm>
                  <a:off x="828675" y="4953000"/>
                  <a:ext cx="447675" cy="95250"/>
                </a:xfrm>
                <a:custGeom>
                  <a:avLst/>
                  <a:gdLst>
                    <a:gd name="connsiteX0" fmla="*/ 0 w 447675"/>
                    <a:gd name="connsiteY0" fmla="*/ 95250 h 95250"/>
                    <a:gd name="connsiteX1" fmla="*/ 190500 w 447675"/>
                    <a:gd name="connsiteY1" fmla="*/ 19050 h 95250"/>
                    <a:gd name="connsiteX2" fmla="*/ 447675 w 447675"/>
                    <a:gd name="connsiteY2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95250">
                      <a:moveTo>
                        <a:pt x="0" y="95250"/>
                      </a:moveTo>
                      <a:cubicBezTo>
                        <a:pt x="57944" y="65087"/>
                        <a:pt x="115888" y="34925"/>
                        <a:pt x="190500" y="19050"/>
                      </a:cubicBezTo>
                      <a:cubicBezTo>
                        <a:pt x="265112" y="3175"/>
                        <a:pt x="356393" y="1587"/>
                        <a:pt x="447675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Freeform 158"/>
                <p:cNvSpPr/>
                <p:nvPr/>
              </p:nvSpPr>
              <p:spPr>
                <a:xfrm>
                  <a:off x="771525" y="5353050"/>
                  <a:ext cx="552450" cy="114300"/>
                </a:xfrm>
                <a:custGeom>
                  <a:avLst/>
                  <a:gdLst>
                    <a:gd name="connsiteX0" fmla="*/ 0 w 552450"/>
                    <a:gd name="connsiteY0" fmla="*/ 0 h 114300"/>
                    <a:gd name="connsiteX1" fmla="*/ 171450 w 552450"/>
                    <a:gd name="connsiteY1" fmla="*/ 95250 h 114300"/>
                    <a:gd name="connsiteX2" fmla="*/ 552450 w 552450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2450" h="114300">
                      <a:moveTo>
                        <a:pt x="0" y="0"/>
                      </a:moveTo>
                      <a:cubicBezTo>
                        <a:pt x="39687" y="38100"/>
                        <a:pt x="79375" y="76200"/>
                        <a:pt x="171450" y="95250"/>
                      </a:cubicBezTo>
                      <a:cubicBezTo>
                        <a:pt x="263525" y="114300"/>
                        <a:pt x="407987" y="114300"/>
                        <a:pt x="552450" y="1143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333375" y="4762500"/>
                  <a:ext cx="552450" cy="61913"/>
                </a:xfrm>
                <a:custGeom>
                  <a:avLst/>
                  <a:gdLst>
                    <a:gd name="connsiteX0" fmla="*/ 0 w 552450"/>
                    <a:gd name="connsiteY0" fmla="*/ 57150 h 61913"/>
                    <a:gd name="connsiteX1" fmla="*/ 238125 w 552450"/>
                    <a:gd name="connsiteY1" fmla="*/ 57150 h 61913"/>
                    <a:gd name="connsiteX2" fmla="*/ 447675 w 552450"/>
                    <a:gd name="connsiteY2" fmla="*/ 28575 h 61913"/>
                    <a:gd name="connsiteX3" fmla="*/ 552450 w 552450"/>
                    <a:gd name="connsiteY3" fmla="*/ 0 h 61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61913">
                      <a:moveTo>
                        <a:pt x="0" y="57150"/>
                      </a:moveTo>
                      <a:cubicBezTo>
                        <a:pt x="81756" y="59531"/>
                        <a:pt x="163513" y="61913"/>
                        <a:pt x="238125" y="57150"/>
                      </a:cubicBezTo>
                      <a:cubicBezTo>
                        <a:pt x="312738" y="52388"/>
                        <a:pt x="395288" y="38100"/>
                        <a:pt x="447675" y="28575"/>
                      </a:cubicBezTo>
                      <a:cubicBezTo>
                        <a:pt x="500062" y="19050"/>
                        <a:pt x="526256" y="9525"/>
                        <a:pt x="552450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54" name="TextBox 4"/>
            <p:cNvSpPr txBox="1"/>
            <p:nvPr/>
          </p:nvSpPr>
          <p:spPr>
            <a:xfrm>
              <a:off x="899592" y="472572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④</a:t>
              </a:r>
              <a:endParaRPr lang="en-GB" sz="800" dirty="0"/>
            </a:p>
          </p:txBody>
        </p:sp>
      </p:grpSp>
      <p:grpSp>
        <p:nvGrpSpPr>
          <p:cNvPr id="19" name="Group 164"/>
          <p:cNvGrpSpPr/>
          <p:nvPr/>
        </p:nvGrpSpPr>
        <p:grpSpPr>
          <a:xfrm>
            <a:off x="2195736" y="3789040"/>
            <a:ext cx="1296144" cy="1656184"/>
            <a:chOff x="2195736" y="5013176"/>
            <a:chExt cx="1296144" cy="1656184"/>
          </a:xfrm>
        </p:grpSpPr>
        <p:sp>
          <p:nvSpPr>
            <p:cNvPr id="166" name="Rounded Rectangle 165"/>
            <p:cNvSpPr/>
            <p:nvPr/>
          </p:nvSpPr>
          <p:spPr>
            <a:xfrm>
              <a:off x="2195736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2594894" y="508518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68" name="TextBox 4"/>
            <p:cNvSpPr txBox="1"/>
            <p:nvPr/>
          </p:nvSpPr>
          <p:spPr>
            <a:xfrm>
              <a:off x="2195736" y="537321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0" name="Group 155"/>
            <p:cNvGrpSpPr/>
            <p:nvPr/>
          </p:nvGrpSpPr>
          <p:grpSpPr>
            <a:xfrm>
              <a:off x="2406650" y="5373216"/>
              <a:ext cx="876300" cy="1003300"/>
              <a:chOff x="2406650" y="5378028"/>
              <a:chExt cx="876300" cy="1003300"/>
            </a:xfrm>
          </p:grpSpPr>
          <p:grpSp>
            <p:nvGrpSpPr>
              <p:cNvPr id="21" name="Group 131"/>
              <p:cNvGrpSpPr/>
              <p:nvPr/>
            </p:nvGrpSpPr>
            <p:grpSpPr>
              <a:xfrm>
                <a:off x="2415431" y="5378028"/>
                <a:ext cx="860425" cy="1003300"/>
                <a:chOff x="295275" y="4524375"/>
                <a:chExt cx="860425" cy="10033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3" name="Freeform 172"/>
                <p:cNvSpPr/>
                <p:nvPr/>
              </p:nvSpPr>
              <p:spPr>
                <a:xfrm>
                  <a:off x="447675" y="4524375"/>
                  <a:ext cx="200025" cy="723900"/>
                </a:xfrm>
                <a:custGeom>
                  <a:avLst/>
                  <a:gdLst>
                    <a:gd name="connsiteX0" fmla="*/ 200025 w 200025"/>
                    <a:gd name="connsiteY0" fmla="*/ 0 h 723900"/>
                    <a:gd name="connsiteX1" fmla="*/ 123825 w 200025"/>
                    <a:gd name="connsiteY1" fmla="*/ 466725 h 723900"/>
                    <a:gd name="connsiteX2" fmla="*/ 0 w 200025"/>
                    <a:gd name="connsiteY2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0025" h="723900">
                      <a:moveTo>
                        <a:pt x="200025" y="0"/>
                      </a:moveTo>
                      <a:cubicBezTo>
                        <a:pt x="178593" y="173037"/>
                        <a:pt x="157162" y="346075"/>
                        <a:pt x="123825" y="466725"/>
                      </a:cubicBezTo>
                      <a:cubicBezTo>
                        <a:pt x="90488" y="587375"/>
                        <a:pt x="45244" y="655637"/>
                        <a:pt x="0" y="7239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Freeform 173"/>
                <p:cNvSpPr/>
                <p:nvPr/>
              </p:nvSpPr>
              <p:spPr>
                <a:xfrm>
                  <a:off x="466725" y="5059363"/>
                  <a:ext cx="688975" cy="468312"/>
                </a:xfrm>
                <a:custGeom>
                  <a:avLst/>
                  <a:gdLst>
                    <a:gd name="connsiteX0" fmla="*/ 0 w 688975"/>
                    <a:gd name="connsiteY0" fmla="*/ 169862 h 468312"/>
                    <a:gd name="connsiteX1" fmla="*/ 247650 w 688975"/>
                    <a:gd name="connsiteY1" fmla="*/ 26987 h 468312"/>
                    <a:gd name="connsiteX2" fmla="*/ 419100 w 688975"/>
                    <a:gd name="connsiteY2" fmla="*/ 7937 h 468312"/>
                    <a:gd name="connsiteX3" fmla="*/ 571500 w 688975"/>
                    <a:gd name="connsiteY3" fmla="*/ 26987 h 468312"/>
                    <a:gd name="connsiteX4" fmla="*/ 666750 w 688975"/>
                    <a:gd name="connsiteY4" fmla="*/ 122237 h 468312"/>
                    <a:gd name="connsiteX5" fmla="*/ 685800 w 688975"/>
                    <a:gd name="connsiteY5" fmla="*/ 265112 h 468312"/>
                    <a:gd name="connsiteX6" fmla="*/ 647700 w 688975"/>
                    <a:gd name="connsiteY6" fmla="*/ 360362 h 468312"/>
                    <a:gd name="connsiteX7" fmla="*/ 542925 w 688975"/>
                    <a:gd name="connsiteY7" fmla="*/ 427037 h 468312"/>
                    <a:gd name="connsiteX8" fmla="*/ 276225 w 688975"/>
                    <a:gd name="connsiteY8" fmla="*/ 465137 h 468312"/>
                    <a:gd name="connsiteX9" fmla="*/ 200025 w 688975"/>
                    <a:gd name="connsiteY9" fmla="*/ 446087 h 468312"/>
                    <a:gd name="connsiteX10" fmla="*/ 200025 w 688975"/>
                    <a:gd name="connsiteY10" fmla="*/ 446087 h 468312"/>
                    <a:gd name="connsiteX11" fmla="*/ 209550 w 688975"/>
                    <a:gd name="connsiteY11" fmla="*/ 455612 h 46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88975" h="468312">
                      <a:moveTo>
                        <a:pt x="0" y="169862"/>
                      </a:moveTo>
                      <a:cubicBezTo>
                        <a:pt x="88900" y="111918"/>
                        <a:pt x="177800" y="53975"/>
                        <a:pt x="247650" y="26987"/>
                      </a:cubicBezTo>
                      <a:cubicBezTo>
                        <a:pt x="317500" y="0"/>
                        <a:pt x="365125" y="7937"/>
                        <a:pt x="419100" y="7937"/>
                      </a:cubicBezTo>
                      <a:cubicBezTo>
                        <a:pt x="473075" y="7937"/>
                        <a:pt x="530225" y="7937"/>
                        <a:pt x="571500" y="26987"/>
                      </a:cubicBezTo>
                      <a:cubicBezTo>
                        <a:pt x="612775" y="46037"/>
                        <a:pt x="647700" y="82549"/>
                        <a:pt x="666750" y="122237"/>
                      </a:cubicBezTo>
                      <a:cubicBezTo>
                        <a:pt x="685800" y="161925"/>
                        <a:pt x="688975" y="225425"/>
                        <a:pt x="685800" y="265112"/>
                      </a:cubicBezTo>
                      <a:cubicBezTo>
                        <a:pt x="682625" y="304799"/>
                        <a:pt x="671512" y="333375"/>
                        <a:pt x="647700" y="360362"/>
                      </a:cubicBezTo>
                      <a:cubicBezTo>
                        <a:pt x="623888" y="387349"/>
                        <a:pt x="604837" y="409575"/>
                        <a:pt x="542925" y="427037"/>
                      </a:cubicBezTo>
                      <a:cubicBezTo>
                        <a:pt x="481013" y="444499"/>
                        <a:pt x="333375" y="461962"/>
                        <a:pt x="276225" y="465137"/>
                      </a:cubicBezTo>
                      <a:cubicBezTo>
                        <a:pt x="219075" y="468312"/>
                        <a:pt x="200025" y="446087"/>
                        <a:pt x="200025" y="446087"/>
                      </a:cubicBezTo>
                      <a:lnTo>
                        <a:pt x="200025" y="446087"/>
                      </a:lnTo>
                      <a:lnTo>
                        <a:pt x="209550" y="455612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Freeform 174"/>
                <p:cNvSpPr/>
                <p:nvPr/>
              </p:nvSpPr>
              <p:spPr>
                <a:xfrm>
                  <a:off x="295275" y="4743450"/>
                  <a:ext cx="704850" cy="55562"/>
                </a:xfrm>
                <a:custGeom>
                  <a:avLst/>
                  <a:gdLst>
                    <a:gd name="connsiteX0" fmla="*/ 0 w 704850"/>
                    <a:gd name="connsiteY0" fmla="*/ 47625 h 55562"/>
                    <a:gd name="connsiteX1" fmla="*/ 314325 w 704850"/>
                    <a:gd name="connsiteY1" fmla="*/ 47625 h 55562"/>
                    <a:gd name="connsiteX2" fmla="*/ 704850 w 704850"/>
                    <a:gd name="connsiteY2" fmla="*/ 0 h 55562"/>
                    <a:gd name="connsiteX3" fmla="*/ 704850 w 704850"/>
                    <a:gd name="connsiteY3" fmla="*/ 0 h 5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4850" h="55562">
                      <a:moveTo>
                        <a:pt x="0" y="47625"/>
                      </a:moveTo>
                      <a:cubicBezTo>
                        <a:pt x="98425" y="51593"/>
                        <a:pt x="196850" y="55562"/>
                        <a:pt x="314325" y="47625"/>
                      </a:cubicBezTo>
                      <a:cubicBezTo>
                        <a:pt x="431800" y="39688"/>
                        <a:pt x="704850" y="0"/>
                        <a:pt x="704850" y="0"/>
                      </a:cubicBezTo>
                      <a:lnTo>
                        <a:pt x="704850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1" name="Freeform 170"/>
              <p:cNvSpPr/>
              <p:nvPr/>
            </p:nvSpPr>
            <p:spPr>
              <a:xfrm>
                <a:off x="2406650" y="5594350"/>
                <a:ext cx="742950" cy="52917"/>
              </a:xfrm>
              <a:custGeom>
                <a:avLst/>
                <a:gdLst>
                  <a:gd name="connsiteX0" fmla="*/ 0 w 742950"/>
                  <a:gd name="connsiteY0" fmla="*/ 44450 h 52917"/>
                  <a:gd name="connsiteX1" fmla="*/ 292100 w 742950"/>
                  <a:gd name="connsiteY1" fmla="*/ 50800 h 52917"/>
                  <a:gd name="connsiteX2" fmla="*/ 514350 w 742950"/>
                  <a:gd name="connsiteY2" fmla="*/ 31750 h 52917"/>
                  <a:gd name="connsiteX3" fmla="*/ 742950 w 742950"/>
                  <a:gd name="connsiteY3" fmla="*/ 0 h 52917"/>
                  <a:gd name="connsiteX4" fmla="*/ 742950 w 742950"/>
                  <a:gd name="connsiteY4" fmla="*/ 0 h 52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950" h="52917">
                    <a:moveTo>
                      <a:pt x="0" y="44450"/>
                    </a:moveTo>
                    <a:cubicBezTo>
                      <a:pt x="103187" y="48683"/>
                      <a:pt x="206375" y="52917"/>
                      <a:pt x="292100" y="50800"/>
                    </a:cubicBezTo>
                    <a:cubicBezTo>
                      <a:pt x="377825" y="48683"/>
                      <a:pt x="439208" y="40217"/>
                      <a:pt x="514350" y="31750"/>
                    </a:cubicBezTo>
                    <a:cubicBezTo>
                      <a:pt x="589492" y="23283"/>
                      <a:pt x="742950" y="0"/>
                      <a:pt x="742950" y="0"/>
                    </a:cubicBezTo>
                    <a:lnTo>
                      <a:pt x="742950" y="0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Freeform 171"/>
              <p:cNvSpPr/>
              <p:nvPr/>
            </p:nvSpPr>
            <p:spPr>
              <a:xfrm>
                <a:off x="2551642" y="5378450"/>
                <a:ext cx="731308" cy="1000125"/>
              </a:xfrm>
              <a:custGeom>
                <a:avLst/>
                <a:gdLst>
                  <a:gd name="connsiteX0" fmla="*/ 223308 w 731308"/>
                  <a:gd name="connsiteY0" fmla="*/ 0 h 1000125"/>
                  <a:gd name="connsiteX1" fmla="*/ 191558 w 731308"/>
                  <a:gd name="connsiteY1" fmla="*/ 304800 h 1000125"/>
                  <a:gd name="connsiteX2" fmla="*/ 121708 w 731308"/>
                  <a:gd name="connsiteY2" fmla="*/ 552450 h 1000125"/>
                  <a:gd name="connsiteX3" fmla="*/ 7408 w 731308"/>
                  <a:gd name="connsiteY3" fmla="*/ 736600 h 1000125"/>
                  <a:gd name="connsiteX4" fmla="*/ 77258 w 731308"/>
                  <a:gd name="connsiteY4" fmla="*/ 647700 h 1000125"/>
                  <a:gd name="connsiteX5" fmla="*/ 229658 w 731308"/>
                  <a:gd name="connsiteY5" fmla="*/ 571500 h 1000125"/>
                  <a:gd name="connsiteX6" fmla="*/ 363008 w 731308"/>
                  <a:gd name="connsiteY6" fmla="*/ 527050 h 1000125"/>
                  <a:gd name="connsiteX7" fmla="*/ 540808 w 731308"/>
                  <a:gd name="connsiteY7" fmla="*/ 533400 h 1000125"/>
                  <a:gd name="connsiteX8" fmla="*/ 642408 w 731308"/>
                  <a:gd name="connsiteY8" fmla="*/ 565150 h 1000125"/>
                  <a:gd name="connsiteX9" fmla="*/ 718608 w 731308"/>
                  <a:gd name="connsiteY9" fmla="*/ 666750 h 1000125"/>
                  <a:gd name="connsiteX10" fmla="*/ 718608 w 731308"/>
                  <a:gd name="connsiteY10" fmla="*/ 819150 h 1000125"/>
                  <a:gd name="connsiteX11" fmla="*/ 648758 w 731308"/>
                  <a:gd name="connsiteY11" fmla="*/ 920750 h 1000125"/>
                  <a:gd name="connsiteX12" fmla="*/ 483658 w 731308"/>
                  <a:gd name="connsiteY12" fmla="*/ 977900 h 1000125"/>
                  <a:gd name="connsiteX13" fmla="*/ 318558 w 731308"/>
                  <a:gd name="connsiteY13" fmla="*/ 996950 h 1000125"/>
                  <a:gd name="connsiteX14" fmla="*/ 261408 w 731308"/>
                  <a:gd name="connsiteY14" fmla="*/ 996950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1308" h="1000125">
                    <a:moveTo>
                      <a:pt x="223308" y="0"/>
                    </a:moveTo>
                    <a:cubicBezTo>
                      <a:pt x="215899" y="106362"/>
                      <a:pt x="208491" y="212725"/>
                      <a:pt x="191558" y="304800"/>
                    </a:cubicBezTo>
                    <a:cubicBezTo>
                      <a:pt x="174625" y="396875"/>
                      <a:pt x="152400" y="480483"/>
                      <a:pt x="121708" y="552450"/>
                    </a:cubicBezTo>
                    <a:cubicBezTo>
                      <a:pt x="91016" y="624417"/>
                      <a:pt x="14816" y="720725"/>
                      <a:pt x="7408" y="736600"/>
                    </a:cubicBezTo>
                    <a:cubicBezTo>
                      <a:pt x="0" y="752475"/>
                      <a:pt x="40216" y="675217"/>
                      <a:pt x="77258" y="647700"/>
                    </a:cubicBezTo>
                    <a:cubicBezTo>
                      <a:pt x="114300" y="620183"/>
                      <a:pt x="182033" y="591608"/>
                      <a:pt x="229658" y="571500"/>
                    </a:cubicBezTo>
                    <a:cubicBezTo>
                      <a:pt x="277283" y="551392"/>
                      <a:pt x="311150" y="533400"/>
                      <a:pt x="363008" y="527050"/>
                    </a:cubicBezTo>
                    <a:cubicBezTo>
                      <a:pt x="414866" y="520700"/>
                      <a:pt x="494241" y="527050"/>
                      <a:pt x="540808" y="533400"/>
                    </a:cubicBezTo>
                    <a:cubicBezTo>
                      <a:pt x="587375" y="539750"/>
                      <a:pt x="612775" y="542925"/>
                      <a:pt x="642408" y="565150"/>
                    </a:cubicBezTo>
                    <a:cubicBezTo>
                      <a:pt x="672041" y="587375"/>
                      <a:pt x="705908" y="624417"/>
                      <a:pt x="718608" y="666750"/>
                    </a:cubicBezTo>
                    <a:cubicBezTo>
                      <a:pt x="731308" y="709083"/>
                      <a:pt x="730250" y="776817"/>
                      <a:pt x="718608" y="819150"/>
                    </a:cubicBezTo>
                    <a:cubicBezTo>
                      <a:pt x="706966" y="861483"/>
                      <a:pt x="687916" y="894292"/>
                      <a:pt x="648758" y="920750"/>
                    </a:cubicBezTo>
                    <a:cubicBezTo>
                      <a:pt x="609600" y="947208"/>
                      <a:pt x="538691" y="965200"/>
                      <a:pt x="483658" y="977900"/>
                    </a:cubicBezTo>
                    <a:cubicBezTo>
                      <a:pt x="428625" y="990600"/>
                      <a:pt x="355600" y="993775"/>
                      <a:pt x="318558" y="996950"/>
                    </a:cubicBezTo>
                    <a:cubicBezTo>
                      <a:pt x="281516" y="1000125"/>
                      <a:pt x="271462" y="998537"/>
                      <a:pt x="261408" y="996950"/>
                    </a:cubicBezTo>
                  </a:path>
                </a:pathLst>
              </a:custGeom>
              <a:ln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2" name="Group 175"/>
          <p:cNvGrpSpPr/>
          <p:nvPr/>
        </p:nvGrpSpPr>
        <p:grpSpPr>
          <a:xfrm>
            <a:off x="3923928" y="3789040"/>
            <a:ext cx="1296144" cy="1656184"/>
            <a:chOff x="3923928" y="5013176"/>
            <a:chExt cx="1296144" cy="1656184"/>
          </a:xfrm>
        </p:grpSpPr>
        <p:sp>
          <p:nvSpPr>
            <p:cNvPr id="177" name="Rounded Rectangle 176"/>
            <p:cNvSpPr/>
            <p:nvPr/>
          </p:nvSpPr>
          <p:spPr>
            <a:xfrm>
              <a:off x="3923928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TextBox 4"/>
            <p:cNvSpPr txBox="1"/>
            <p:nvPr/>
          </p:nvSpPr>
          <p:spPr>
            <a:xfrm>
              <a:off x="3923928" y="551781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3" name="Group 158"/>
            <p:cNvGrpSpPr/>
            <p:nvPr/>
          </p:nvGrpSpPr>
          <p:grpSpPr>
            <a:xfrm>
              <a:off x="4139952" y="5603899"/>
              <a:ext cx="927100" cy="633413"/>
              <a:chOff x="4139952" y="5603899"/>
              <a:chExt cx="927100" cy="633413"/>
            </a:xfrm>
          </p:grpSpPr>
          <p:sp>
            <p:nvSpPr>
              <p:cNvPr id="180" name="Freeform 179"/>
              <p:cNvSpPr/>
              <p:nvPr/>
            </p:nvSpPr>
            <p:spPr>
              <a:xfrm>
                <a:off x="4139952" y="5603899"/>
                <a:ext cx="927100" cy="633413"/>
              </a:xfrm>
              <a:custGeom>
                <a:avLst/>
                <a:gdLst>
                  <a:gd name="connsiteX0" fmla="*/ 0 w 927100"/>
                  <a:gd name="connsiteY0" fmla="*/ 161925 h 633413"/>
                  <a:gd name="connsiteX1" fmla="*/ 238125 w 927100"/>
                  <a:gd name="connsiteY1" fmla="*/ 66675 h 633413"/>
                  <a:gd name="connsiteX2" fmla="*/ 485775 w 927100"/>
                  <a:gd name="connsiteY2" fmla="*/ 9525 h 633413"/>
                  <a:gd name="connsiteX3" fmla="*/ 685800 w 927100"/>
                  <a:gd name="connsiteY3" fmla="*/ 9525 h 633413"/>
                  <a:gd name="connsiteX4" fmla="*/ 819150 w 927100"/>
                  <a:gd name="connsiteY4" fmla="*/ 57150 h 633413"/>
                  <a:gd name="connsiteX5" fmla="*/ 904875 w 927100"/>
                  <a:gd name="connsiteY5" fmla="*/ 180975 h 633413"/>
                  <a:gd name="connsiteX6" fmla="*/ 914400 w 927100"/>
                  <a:gd name="connsiteY6" fmla="*/ 381000 h 633413"/>
                  <a:gd name="connsiteX7" fmla="*/ 828675 w 927100"/>
                  <a:gd name="connsiteY7" fmla="*/ 514350 h 633413"/>
                  <a:gd name="connsiteX8" fmla="*/ 638175 w 927100"/>
                  <a:gd name="connsiteY8" fmla="*/ 600075 h 633413"/>
                  <a:gd name="connsiteX9" fmla="*/ 419100 w 927100"/>
                  <a:gd name="connsiteY9" fmla="*/ 628650 h 633413"/>
                  <a:gd name="connsiteX10" fmla="*/ 314325 w 927100"/>
                  <a:gd name="connsiteY10" fmla="*/ 628650 h 633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7100" h="633413">
                    <a:moveTo>
                      <a:pt x="0" y="161925"/>
                    </a:moveTo>
                    <a:cubicBezTo>
                      <a:pt x="78581" y="127000"/>
                      <a:pt x="157163" y="92075"/>
                      <a:pt x="238125" y="66675"/>
                    </a:cubicBezTo>
                    <a:cubicBezTo>
                      <a:pt x="319087" y="41275"/>
                      <a:pt x="411163" y="19050"/>
                      <a:pt x="485775" y="9525"/>
                    </a:cubicBezTo>
                    <a:cubicBezTo>
                      <a:pt x="560387" y="0"/>
                      <a:pt x="630238" y="1588"/>
                      <a:pt x="685800" y="9525"/>
                    </a:cubicBezTo>
                    <a:cubicBezTo>
                      <a:pt x="741362" y="17462"/>
                      <a:pt x="782638" y="28575"/>
                      <a:pt x="819150" y="57150"/>
                    </a:cubicBezTo>
                    <a:cubicBezTo>
                      <a:pt x="855662" y="85725"/>
                      <a:pt x="889000" y="127000"/>
                      <a:pt x="904875" y="180975"/>
                    </a:cubicBezTo>
                    <a:cubicBezTo>
                      <a:pt x="920750" y="234950"/>
                      <a:pt x="927100" y="325437"/>
                      <a:pt x="914400" y="381000"/>
                    </a:cubicBezTo>
                    <a:cubicBezTo>
                      <a:pt x="901700" y="436563"/>
                      <a:pt x="874712" y="477838"/>
                      <a:pt x="828675" y="514350"/>
                    </a:cubicBezTo>
                    <a:cubicBezTo>
                      <a:pt x="782638" y="550862"/>
                      <a:pt x="706437" y="581025"/>
                      <a:pt x="638175" y="600075"/>
                    </a:cubicBezTo>
                    <a:cubicBezTo>
                      <a:pt x="569913" y="619125"/>
                      <a:pt x="473075" y="623887"/>
                      <a:pt x="419100" y="628650"/>
                    </a:cubicBezTo>
                    <a:cubicBezTo>
                      <a:pt x="365125" y="633413"/>
                      <a:pt x="339725" y="631031"/>
                      <a:pt x="314325" y="628650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Freeform 180"/>
              <p:cNvSpPr/>
              <p:nvPr/>
            </p:nvSpPr>
            <p:spPr>
              <a:xfrm>
                <a:off x="4139952" y="5603899"/>
                <a:ext cx="927100" cy="633413"/>
              </a:xfrm>
              <a:custGeom>
                <a:avLst/>
                <a:gdLst>
                  <a:gd name="connsiteX0" fmla="*/ 0 w 927100"/>
                  <a:gd name="connsiteY0" fmla="*/ 161925 h 633413"/>
                  <a:gd name="connsiteX1" fmla="*/ 238125 w 927100"/>
                  <a:gd name="connsiteY1" fmla="*/ 66675 h 633413"/>
                  <a:gd name="connsiteX2" fmla="*/ 485775 w 927100"/>
                  <a:gd name="connsiteY2" fmla="*/ 9525 h 633413"/>
                  <a:gd name="connsiteX3" fmla="*/ 685800 w 927100"/>
                  <a:gd name="connsiteY3" fmla="*/ 9525 h 633413"/>
                  <a:gd name="connsiteX4" fmla="*/ 819150 w 927100"/>
                  <a:gd name="connsiteY4" fmla="*/ 57150 h 633413"/>
                  <a:gd name="connsiteX5" fmla="*/ 904875 w 927100"/>
                  <a:gd name="connsiteY5" fmla="*/ 180975 h 633413"/>
                  <a:gd name="connsiteX6" fmla="*/ 914400 w 927100"/>
                  <a:gd name="connsiteY6" fmla="*/ 381000 h 633413"/>
                  <a:gd name="connsiteX7" fmla="*/ 828675 w 927100"/>
                  <a:gd name="connsiteY7" fmla="*/ 514350 h 633413"/>
                  <a:gd name="connsiteX8" fmla="*/ 638175 w 927100"/>
                  <a:gd name="connsiteY8" fmla="*/ 600075 h 633413"/>
                  <a:gd name="connsiteX9" fmla="*/ 419100 w 927100"/>
                  <a:gd name="connsiteY9" fmla="*/ 628650 h 633413"/>
                  <a:gd name="connsiteX10" fmla="*/ 314325 w 927100"/>
                  <a:gd name="connsiteY10" fmla="*/ 628650 h 633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7100" h="633413">
                    <a:moveTo>
                      <a:pt x="0" y="161925"/>
                    </a:moveTo>
                    <a:cubicBezTo>
                      <a:pt x="78581" y="127000"/>
                      <a:pt x="157163" y="92075"/>
                      <a:pt x="238125" y="66675"/>
                    </a:cubicBezTo>
                    <a:cubicBezTo>
                      <a:pt x="319087" y="41275"/>
                      <a:pt x="411163" y="19050"/>
                      <a:pt x="485775" y="9525"/>
                    </a:cubicBezTo>
                    <a:cubicBezTo>
                      <a:pt x="560387" y="0"/>
                      <a:pt x="630238" y="1588"/>
                      <a:pt x="685800" y="9525"/>
                    </a:cubicBezTo>
                    <a:cubicBezTo>
                      <a:pt x="741362" y="17462"/>
                      <a:pt x="782638" y="28575"/>
                      <a:pt x="819150" y="57150"/>
                    </a:cubicBezTo>
                    <a:cubicBezTo>
                      <a:pt x="855662" y="85725"/>
                      <a:pt x="889000" y="127000"/>
                      <a:pt x="904875" y="180975"/>
                    </a:cubicBezTo>
                    <a:cubicBezTo>
                      <a:pt x="920750" y="234950"/>
                      <a:pt x="927100" y="325437"/>
                      <a:pt x="914400" y="381000"/>
                    </a:cubicBezTo>
                    <a:cubicBezTo>
                      <a:pt x="901700" y="436563"/>
                      <a:pt x="874712" y="477838"/>
                      <a:pt x="828675" y="514350"/>
                    </a:cubicBezTo>
                    <a:cubicBezTo>
                      <a:pt x="782638" y="550862"/>
                      <a:pt x="706437" y="581025"/>
                      <a:pt x="638175" y="600075"/>
                    </a:cubicBezTo>
                    <a:cubicBezTo>
                      <a:pt x="569913" y="619125"/>
                      <a:pt x="473075" y="623887"/>
                      <a:pt x="419100" y="628650"/>
                    </a:cubicBezTo>
                    <a:cubicBezTo>
                      <a:pt x="365125" y="633413"/>
                      <a:pt x="339725" y="631031"/>
                      <a:pt x="314325" y="628650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" name="Group 181"/>
          <p:cNvGrpSpPr/>
          <p:nvPr/>
        </p:nvGrpSpPr>
        <p:grpSpPr>
          <a:xfrm>
            <a:off x="5580112" y="3789040"/>
            <a:ext cx="1296144" cy="1656184"/>
            <a:chOff x="5580112" y="5013176"/>
            <a:chExt cx="1296144" cy="1656184"/>
          </a:xfrm>
        </p:grpSpPr>
        <p:sp>
          <p:nvSpPr>
            <p:cNvPr id="183" name="Rounded Rectangle 182"/>
            <p:cNvSpPr/>
            <p:nvPr/>
          </p:nvSpPr>
          <p:spPr>
            <a:xfrm>
              <a:off x="5580112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TextBox 4"/>
            <p:cNvSpPr txBox="1"/>
            <p:nvPr/>
          </p:nvSpPr>
          <p:spPr>
            <a:xfrm>
              <a:off x="5580112" y="537321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5" name="Group 166"/>
            <p:cNvGrpSpPr/>
            <p:nvPr/>
          </p:nvGrpSpPr>
          <p:grpSpPr>
            <a:xfrm>
              <a:off x="5796136" y="5517232"/>
              <a:ext cx="864096" cy="850900"/>
              <a:chOff x="5796136" y="5517232"/>
              <a:chExt cx="864096" cy="850900"/>
            </a:xfrm>
          </p:grpSpPr>
          <p:sp>
            <p:nvSpPr>
              <p:cNvPr id="186" name="Freeform 185"/>
              <p:cNvSpPr/>
              <p:nvPr/>
            </p:nvSpPr>
            <p:spPr>
              <a:xfrm>
                <a:off x="5796136" y="5517232"/>
                <a:ext cx="864096" cy="850900"/>
              </a:xfrm>
              <a:custGeom>
                <a:avLst/>
                <a:gdLst>
                  <a:gd name="connsiteX0" fmla="*/ 0 w 976312"/>
                  <a:gd name="connsiteY0" fmla="*/ 127000 h 850900"/>
                  <a:gd name="connsiteX1" fmla="*/ 552450 w 976312"/>
                  <a:gd name="connsiteY1" fmla="*/ 69850 h 850900"/>
                  <a:gd name="connsiteX2" fmla="*/ 971550 w 976312"/>
                  <a:gd name="connsiteY2" fmla="*/ 3175 h 850900"/>
                  <a:gd name="connsiteX3" fmla="*/ 581025 w 976312"/>
                  <a:gd name="connsiteY3" fmla="*/ 88900 h 850900"/>
                  <a:gd name="connsiteX4" fmla="*/ 381000 w 976312"/>
                  <a:gd name="connsiteY4" fmla="*/ 288925 h 850900"/>
                  <a:gd name="connsiteX5" fmla="*/ 342900 w 976312"/>
                  <a:gd name="connsiteY5" fmla="*/ 527050 h 850900"/>
                  <a:gd name="connsiteX6" fmla="*/ 400050 w 976312"/>
                  <a:gd name="connsiteY6" fmla="*/ 688975 h 850900"/>
                  <a:gd name="connsiteX7" fmla="*/ 552450 w 976312"/>
                  <a:gd name="connsiteY7" fmla="*/ 793750 h 850900"/>
                  <a:gd name="connsiteX8" fmla="*/ 819150 w 976312"/>
                  <a:gd name="connsiteY8" fmla="*/ 850900 h 85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6312" h="850900">
                    <a:moveTo>
                      <a:pt x="0" y="127000"/>
                    </a:moveTo>
                    <a:lnTo>
                      <a:pt x="552450" y="69850"/>
                    </a:lnTo>
                    <a:cubicBezTo>
                      <a:pt x="714375" y="49213"/>
                      <a:pt x="966788" y="0"/>
                      <a:pt x="971550" y="3175"/>
                    </a:cubicBezTo>
                    <a:cubicBezTo>
                      <a:pt x="976312" y="6350"/>
                      <a:pt x="679450" y="41275"/>
                      <a:pt x="581025" y="88900"/>
                    </a:cubicBezTo>
                    <a:cubicBezTo>
                      <a:pt x="482600" y="136525"/>
                      <a:pt x="420688" y="215900"/>
                      <a:pt x="381000" y="288925"/>
                    </a:cubicBezTo>
                    <a:cubicBezTo>
                      <a:pt x="341313" y="361950"/>
                      <a:pt x="339725" y="460375"/>
                      <a:pt x="342900" y="527050"/>
                    </a:cubicBezTo>
                    <a:cubicBezTo>
                      <a:pt x="346075" y="593725"/>
                      <a:pt x="365125" y="644525"/>
                      <a:pt x="400050" y="688975"/>
                    </a:cubicBezTo>
                    <a:cubicBezTo>
                      <a:pt x="434975" y="733425"/>
                      <a:pt x="482600" y="766763"/>
                      <a:pt x="552450" y="793750"/>
                    </a:cubicBezTo>
                    <a:cubicBezTo>
                      <a:pt x="622300" y="820738"/>
                      <a:pt x="720725" y="835819"/>
                      <a:pt x="819150" y="850900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Freeform 186"/>
              <p:cNvSpPr/>
              <p:nvPr/>
            </p:nvSpPr>
            <p:spPr>
              <a:xfrm>
                <a:off x="5796136" y="5517232"/>
                <a:ext cx="864096" cy="850900"/>
              </a:xfrm>
              <a:custGeom>
                <a:avLst/>
                <a:gdLst>
                  <a:gd name="connsiteX0" fmla="*/ 0 w 976312"/>
                  <a:gd name="connsiteY0" fmla="*/ 127000 h 850900"/>
                  <a:gd name="connsiteX1" fmla="*/ 552450 w 976312"/>
                  <a:gd name="connsiteY1" fmla="*/ 69850 h 850900"/>
                  <a:gd name="connsiteX2" fmla="*/ 971550 w 976312"/>
                  <a:gd name="connsiteY2" fmla="*/ 3175 h 850900"/>
                  <a:gd name="connsiteX3" fmla="*/ 581025 w 976312"/>
                  <a:gd name="connsiteY3" fmla="*/ 88900 h 850900"/>
                  <a:gd name="connsiteX4" fmla="*/ 381000 w 976312"/>
                  <a:gd name="connsiteY4" fmla="*/ 288925 h 850900"/>
                  <a:gd name="connsiteX5" fmla="*/ 342900 w 976312"/>
                  <a:gd name="connsiteY5" fmla="*/ 527050 h 850900"/>
                  <a:gd name="connsiteX6" fmla="*/ 400050 w 976312"/>
                  <a:gd name="connsiteY6" fmla="*/ 688975 h 850900"/>
                  <a:gd name="connsiteX7" fmla="*/ 552450 w 976312"/>
                  <a:gd name="connsiteY7" fmla="*/ 793750 h 850900"/>
                  <a:gd name="connsiteX8" fmla="*/ 819150 w 976312"/>
                  <a:gd name="connsiteY8" fmla="*/ 850900 h 85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6312" h="850900">
                    <a:moveTo>
                      <a:pt x="0" y="127000"/>
                    </a:moveTo>
                    <a:lnTo>
                      <a:pt x="552450" y="69850"/>
                    </a:lnTo>
                    <a:cubicBezTo>
                      <a:pt x="714375" y="49213"/>
                      <a:pt x="966788" y="0"/>
                      <a:pt x="971550" y="3175"/>
                    </a:cubicBezTo>
                    <a:cubicBezTo>
                      <a:pt x="976312" y="6350"/>
                      <a:pt x="679450" y="41275"/>
                      <a:pt x="581025" y="88900"/>
                    </a:cubicBezTo>
                    <a:cubicBezTo>
                      <a:pt x="482600" y="136525"/>
                      <a:pt x="420688" y="215900"/>
                      <a:pt x="381000" y="288925"/>
                    </a:cubicBezTo>
                    <a:cubicBezTo>
                      <a:pt x="341313" y="361950"/>
                      <a:pt x="339725" y="460375"/>
                      <a:pt x="342900" y="527050"/>
                    </a:cubicBezTo>
                    <a:cubicBezTo>
                      <a:pt x="346075" y="593725"/>
                      <a:pt x="365125" y="644525"/>
                      <a:pt x="400050" y="688975"/>
                    </a:cubicBezTo>
                    <a:cubicBezTo>
                      <a:pt x="434975" y="733425"/>
                      <a:pt x="482600" y="766763"/>
                      <a:pt x="552450" y="793750"/>
                    </a:cubicBezTo>
                    <a:cubicBezTo>
                      <a:pt x="622300" y="820738"/>
                      <a:pt x="720725" y="835819"/>
                      <a:pt x="819150" y="850900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6" name="Group 187"/>
          <p:cNvGrpSpPr/>
          <p:nvPr/>
        </p:nvGrpSpPr>
        <p:grpSpPr>
          <a:xfrm>
            <a:off x="7236296" y="3789040"/>
            <a:ext cx="1296144" cy="1656184"/>
            <a:chOff x="7236296" y="5013176"/>
            <a:chExt cx="1296144" cy="1656184"/>
          </a:xfrm>
        </p:grpSpPr>
        <p:sp>
          <p:nvSpPr>
            <p:cNvPr id="189" name="Rounded Rectangle 188"/>
            <p:cNvSpPr/>
            <p:nvPr/>
          </p:nvSpPr>
          <p:spPr>
            <a:xfrm>
              <a:off x="7236296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8172400" y="551723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91" name="TextBox 4"/>
            <p:cNvSpPr txBox="1"/>
            <p:nvPr/>
          </p:nvSpPr>
          <p:spPr>
            <a:xfrm>
              <a:off x="7524328" y="515777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7" name="Group 175"/>
            <p:cNvGrpSpPr/>
            <p:nvPr/>
          </p:nvGrpSpPr>
          <p:grpSpPr>
            <a:xfrm>
              <a:off x="7524328" y="5373216"/>
              <a:ext cx="723900" cy="981075"/>
              <a:chOff x="7524328" y="5373216"/>
              <a:chExt cx="723900" cy="981075"/>
            </a:xfrm>
          </p:grpSpPr>
          <p:grpSp>
            <p:nvGrpSpPr>
              <p:cNvPr id="28" name="Group 168"/>
              <p:cNvGrpSpPr/>
              <p:nvPr/>
            </p:nvGrpSpPr>
            <p:grpSpPr>
              <a:xfrm>
                <a:off x="7524328" y="5373216"/>
                <a:ext cx="723900" cy="981075"/>
                <a:chOff x="409575" y="4495800"/>
                <a:chExt cx="723900" cy="9810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7" name="Freeform 196"/>
                <p:cNvSpPr/>
                <p:nvPr/>
              </p:nvSpPr>
              <p:spPr>
                <a:xfrm>
                  <a:off x="644525" y="4495800"/>
                  <a:ext cx="22225" cy="485775"/>
                </a:xfrm>
                <a:custGeom>
                  <a:avLst/>
                  <a:gdLst>
                    <a:gd name="connsiteX0" fmla="*/ 3175 w 22225"/>
                    <a:gd name="connsiteY0" fmla="*/ 0 h 485775"/>
                    <a:gd name="connsiteX1" fmla="*/ 3175 w 22225"/>
                    <a:gd name="connsiteY1" fmla="*/ 276225 h 485775"/>
                    <a:gd name="connsiteX2" fmla="*/ 22225 w 22225"/>
                    <a:gd name="connsiteY2" fmla="*/ 485775 h 485775"/>
                    <a:gd name="connsiteX3" fmla="*/ 22225 w 22225"/>
                    <a:gd name="connsiteY3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25" h="485775">
                      <a:moveTo>
                        <a:pt x="3175" y="0"/>
                      </a:moveTo>
                      <a:cubicBezTo>
                        <a:pt x="1587" y="97631"/>
                        <a:pt x="0" y="195263"/>
                        <a:pt x="3175" y="276225"/>
                      </a:cubicBezTo>
                      <a:cubicBezTo>
                        <a:pt x="6350" y="357187"/>
                        <a:pt x="22225" y="485775"/>
                        <a:pt x="22225" y="485775"/>
                      </a:cubicBezTo>
                      <a:lnTo>
                        <a:pt x="22225" y="4857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" name="Freeform 197"/>
                <p:cNvSpPr/>
                <p:nvPr/>
              </p:nvSpPr>
              <p:spPr>
                <a:xfrm>
                  <a:off x="409575" y="4876800"/>
                  <a:ext cx="723900" cy="600075"/>
                </a:xfrm>
                <a:custGeom>
                  <a:avLst/>
                  <a:gdLst>
                    <a:gd name="connsiteX0" fmla="*/ 704850 w 723900"/>
                    <a:gd name="connsiteY0" fmla="*/ 0 h 600075"/>
                    <a:gd name="connsiteX1" fmla="*/ 409575 w 723900"/>
                    <a:gd name="connsiteY1" fmla="*/ 85725 h 600075"/>
                    <a:gd name="connsiteX2" fmla="*/ 257175 w 723900"/>
                    <a:gd name="connsiteY2" fmla="*/ 152400 h 600075"/>
                    <a:gd name="connsiteX3" fmla="*/ 85725 w 723900"/>
                    <a:gd name="connsiteY3" fmla="*/ 266700 h 600075"/>
                    <a:gd name="connsiteX4" fmla="*/ 9525 w 723900"/>
                    <a:gd name="connsiteY4" fmla="*/ 390525 h 600075"/>
                    <a:gd name="connsiteX5" fmla="*/ 28575 w 723900"/>
                    <a:gd name="connsiteY5" fmla="*/ 514350 h 600075"/>
                    <a:gd name="connsiteX6" fmla="*/ 152400 w 723900"/>
                    <a:gd name="connsiteY6" fmla="*/ 581025 h 600075"/>
                    <a:gd name="connsiteX7" fmla="*/ 400050 w 723900"/>
                    <a:gd name="connsiteY7" fmla="*/ 590550 h 600075"/>
                    <a:gd name="connsiteX8" fmla="*/ 723900 w 723900"/>
                    <a:gd name="connsiteY8" fmla="*/ 600075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3900" h="600075">
                      <a:moveTo>
                        <a:pt x="704850" y="0"/>
                      </a:moveTo>
                      <a:cubicBezTo>
                        <a:pt x="594518" y="30162"/>
                        <a:pt x="484187" y="60325"/>
                        <a:pt x="409575" y="85725"/>
                      </a:cubicBezTo>
                      <a:cubicBezTo>
                        <a:pt x="334963" y="111125"/>
                        <a:pt x="311150" y="122238"/>
                        <a:pt x="257175" y="152400"/>
                      </a:cubicBezTo>
                      <a:cubicBezTo>
                        <a:pt x="203200" y="182563"/>
                        <a:pt x="127000" y="227013"/>
                        <a:pt x="85725" y="266700"/>
                      </a:cubicBezTo>
                      <a:cubicBezTo>
                        <a:pt x="44450" y="306387"/>
                        <a:pt x="19050" y="349250"/>
                        <a:pt x="9525" y="390525"/>
                      </a:cubicBezTo>
                      <a:cubicBezTo>
                        <a:pt x="0" y="431800"/>
                        <a:pt x="4763" y="482600"/>
                        <a:pt x="28575" y="514350"/>
                      </a:cubicBezTo>
                      <a:cubicBezTo>
                        <a:pt x="52387" y="546100"/>
                        <a:pt x="90488" y="568325"/>
                        <a:pt x="152400" y="581025"/>
                      </a:cubicBezTo>
                      <a:cubicBezTo>
                        <a:pt x="214313" y="593725"/>
                        <a:pt x="400050" y="590550"/>
                        <a:pt x="400050" y="590550"/>
                      </a:cubicBezTo>
                      <a:lnTo>
                        <a:pt x="723900" y="600075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" name="Group 172"/>
              <p:cNvGrpSpPr/>
              <p:nvPr/>
            </p:nvGrpSpPr>
            <p:grpSpPr>
              <a:xfrm>
                <a:off x="7524328" y="5373216"/>
                <a:ext cx="723900" cy="981075"/>
                <a:chOff x="409575" y="4495800"/>
                <a:chExt cx="723900" cy="9810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5" name="Freeform 194"/>
                <p:cNvSpPr/>
                <p:nvPr/>
              </p:nvSpPr>
              <p:spPr>
                <a:xfrm>
                  <a:off x="644525" y="4495800"/>
                  <a:ext cx="22225" cy="485775"/>
                </a:xfrm>
                <a:custGeom>
                  <a:avLst/>
                  <a:gdLst>
                    <a:gd name="connsiteX0" fmla="*/ 3175 w 22225"/>
                    <a:gd name="connsiteY0" fmla="*/ 0 h 485775"/>
                    <a:gd name="connsiteX1" fmla="*/ 3175 w 22225"/>
                    <a:gd name="connsiteY1" fmla="*/ 276225 h 485775"/>
                    <a:gd name="connsiteX2" fmla="*/ 22225 w 22225"/>
                    <a:gd name="connsiteY2" fmla="*/ 485775 h 485775"/>
                    <a:gd name="connsiteX3" fmla="*/ 22225 w 22225"/>
                    <a:gd name="connsiteY3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25" h="485775">
                      <a:moveTo>
                        <a:pt x="3175" y="0"/>
                      </a:moveTo>
                      <a:cubicBezTo>
                        <a:pt x="1587" y="97631"/>
                        <a:pt x="0" y="195263"/>
                        <a:pt x="3175" y="276225"/>
                      </a:cubicBezTo>
                      <a:cubicBezTo>
                        <a:pt x="6350" y="357187"/>
                        <a:pt x="22225" y="485775"/>
                        <a:pt x="22225" y="485775"/>
                      </a:cubicBezTo>
                      <a:lnTo>
                        <a:pt x="22225" y="4857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 195"/>
                <p:cNvSpPr/>
                <p:nvPr/>
              </p:nvSpPr>
              <p:spPr>
                <a:xfrm>
                  <a:off x="409575" y="4876800"/>
                  <a:ext cx="723900" cy="600075"/>
                </a:xfrm>
                <a:custGeom>
                  <a:avLst/>
                  <a:gdLst>
                    <a:gd name="connsiteX0" fmla="*/ 704850 w 723900"/>
                    <a:gd name="connsiteY0" fmla="*/ 0 h 600075"/>
                    <a:gd name="connsiteX1" fmla="*/ 409575 w 723900"/>
                    <a:gd name="connsiteY1" fmla="*/ 85725 h 600075"/>
                    <a:gd name="connsiteX2" fmla="*/ 257175 w 723900"/>
                    <a:gd name="connsiteY2" fmla="*/ 152400 h 600075"/>
                    <a:gd name="connsiteX3" fmla="*/ 85725 w 723900"/>
                    <a:gd name="connsiteY3" fmla="*/ 266700 h 600075"/>
                    <a:gd name="connsiteX4" fmla="*/ 9525 w 723900"/>
                    <a:gd name="connsiteY4" fmla="*/ 390525 h 600075"/>
                    <a:gd name="connsiteX5" fmla="*/ 28575 w 723900"/>
                    <a:gd name="connsiteY5" fmla="*/ 514350 h 600075"/>
                    <a:gd name="connsiteX6" fmla="*/ 152400 w 723900"/>
                    <a:gd name="connsiteY6" fmla="*/ 581025 h 600075"/>
                    <a:gd name="connsiteX7" fmla="*/ 400050 w 723900"/>
                    <a:gd name="connsiteY7" fmla="*/ 590550 h 600075"/>
                    <a:gd name="connsiteX8" fmla="*/ 723900 w 723900"/>
                    <a:gd name="connsiteY8" fmla="*/ 600075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3900" h="600075">
                      <a:moveTo>
                        <a:pt x="704850" y="0"/>
                      </a:moveTo>
                      <a:cubicBezTo>
                        <a:pt x="594518" y="30162"/>
                        <a:pt x="484187" y="60325"/>
                        <a:pt x="409575" y="85725"/>
                      </a:cubicBezTo>
                      <a:cubicBezTo>
                        <a:pt x="334963" y="111125"/>
                        <a:pt x="311150" y="122238"/>
                        <a:pt x="257175" y="152400"/>
                      </a:cubicBezTo>
                      <a:cubicBezTo>
                        <a:pt x="203200" y="182563"/>
                        <a:pt x="127000" y="227013"/>
                        <a:pt x="85725" y="266700"/>
                      </a:cubicBezTo>
                      <a:cubicBezTo>
                        <a:pt x="44450" y="306387"/>
                        <a:pt x="19050" y="349250"/>
                        <a:pt x="9525" y="390525"/>
                      </a:cubicBezTo>
                      <a:cubicBezTo>
                        <a:pt x="0" y="431800"/>
                        <a:pt x="4763" y="482600"/>
                        <a:pt x="28575" y="514350"/>
                      </a:cubicBezTo>
                      <a:cubicBezTo>
                        <a:pt x="52387" y="546100"/>
                        <a:pt x="90488" y="568325"/>
                        <a:pt x="152400" y="581025"/>
                      </a:cubicBezTo>
                      <a:cubicBezTo>
                        <a:pt x="214313" y="593725"/>
                        <a:pt x="400050" y="590550"/>
                        <a:pt x="400050" y="590550"/>
                      </a:cubicBezTo>
                      <a:lnTo>
                        <a:pt x="723900" y="6000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0" name="Group 209"/>
          <p:cNvGrpSpPr/>
          <p:nvPr/>
        </p:nvGrpSpPr>
        <p:grpSpPr>
          <a:xfrm>
            <a:off x="7236296" y="1052736"/>
            <a:ext cx="1296144" cy="1656184"/>
            <a:chOff x="7236296" y="1052736"/>
            <a:chExt cx="1296144" cy="1656184"/>
          </a:xfrm>
        </p:grpSpPr>
        <p:sp>
          <p:nvSpPr>
            <p:cNvPr id="137" name="Rounded Rectangle 136"/>
            <p:cNvSpPr/>
            <p:nvPr/>
          </p:nvSpPr>
          <p:spPr>
            <a:xfrm>
              <a:off x="7236296" y="105273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TextBox 4"/>
            <p:cNvSpPr txBox="1"/>
            <p:nvPr/>
          </p:nvSpPr>
          <p:spPr>
            <a:xfrm>
              <a:off x="7275414" y="134076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31" name="Group 208"/>
            <p:cNvGrpSpPr/>
            <p:nvPr/>
          </p:nvGrpSpPr>
          <p:grpSpPr>
            <a:xfrm>
              <a:off x="7357753" y="1465362"/>
              <a:ext cx="1066800" cy="956953"/>
              <a:chOff x="7357753" y="1465362"/>
              <a:chExt cx="1066800" cy="956953"/>
            </a:xfrm>
          </p:grpSpPr>
          <p:grpSp>
            <p:nvGrpSpPr>
              <p:cNvPr id="64" name="Group 253"/>
              <p:cNvGrpSpPr/>
              <p:nvPr/>
            </p:nvGrpSpPr>
            <p:grpSpPr>
              <a:xfrm>
                <a:off x="7380312" y="1465362"/>
                <a:ext cx="1000125" cy="955526"/>
                <a:chOff x="333375" y="4581525"/>
                <a:chExt cx="1000125" cy="955526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5" name="Freeform 144"/>
                <p:cNvSpPr/>
                <p:nvPr/>
              </p:nvSpPr>
              <p:spPr>
                <a:xfrm>
                  <a:off x="533400" y="4581525"/>
                  <a:ext cx="504825" cy="419100"/>
                </a:xfrm>
                <a:custGeom>
                  <a:avLst/>
                  <a:gdLst>
                    <a:gd name="connsiteX0" fmla="*/ 0 w 504825"/>
                    <a:gd name="connsiteY0" fmla="*/ 57150 h 419100"/>
                    <a:gd name="connsiteX1" fmla="*/ 257175 w 504825"/>
                    <a:gd name="connsiteY1" fmla="*/ 47625 h 419100"/>
                    <a:gd name="connsiteX2" fmla="*/ 504825 w 504825"/>
                    <a:gd name="connsiteY2" fmla="*/ 0 h 419100"/>
                    <a:gd name="connsiteX3" fmla="*/ 504825 w 504825"/>
                    <a:gd name="connsiteY3" fmla="*/ 0 h 419100"/>
                    <a:gd name="connsiteX4" fmla="*/ 57150 w 504825"/>
                    <a:gd name="connsiteY4" fmla="*/ 41910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4825" h="419100">
                      <a:moveTo>
                        <a:pt x="0" y="57150"/>
                      </a:moveTo>
                      <a:cubicBezTo>
                        <a:pt x="86519" y="57150"/>
                        <a:pt x="173038" y="57150"/>
                        <a:pt x="257175" y="47625"/>
                      </a:cubicBezTo>
                      <a:cubicBezTo>
                        <a:pt x="341313" y="38100"/>
                        <a:pt x="504825" y="0"/>
                        <a:pt x="504825" y="0"/>
                      </a:cubicBezTo>
                      <a:lnTo>
                        <a:pt x="504825" y="0"/>
                      </a:lnTo>
                      <a:lnTo>
                        <a:pt x="57150" y="41910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6" name="Freeform 145"/>
                <p:cNvSpPr/>
                <p:nvPr/>
              </p:nvSpPr>
              <p:spPr>
                <a:xfrm>
                  <a:off x="333375" y="4933950"/>
                  <a:ext cx="1000125" cy="114300"/>
                </a:xfrm>
                <a:custGeom>
                  <a:avLst/>
                  <a:gdLst>
                    <a:gd name="connsiteX0" fmla="*/ 0 w 1000125"/>
                    <a:gd name="connsiteY0" fmla="*/ 114300 h 114300"/>
                    <a:gd name="connsiteX1" fmla="*/ 1000125 w 100012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125" h="114300">
                      <a:moveTo>
                        <a:pt x="0" y="114300"/>
                      </a:moveTo>
                      <a:lnTo>
                        <a:pt x="1000125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Freeform 146"/>
                <p:cNvSpPr/>
                <p:nvPr/>
              </p:nvSpPr>
              <p:spPr>
                <a:xfrm>
                  <a:off x="721916" y="5013176"/>
                  <a:ext cx="393700" cy="523875"/>
                </a:xfrm>
                <a:custGeom>
                  <a:avLst/>
                  <a:gdLst>
                    <a:gd name="connsiteX0" fmla="*/ 155575 w 393700"/>
                    <a:gd name="connsiteY0" fmla="*/ 0 h 523875"/>
                    <a:gd name="connsiteX1" fmla="*/ 79375 w 393700"/>
                    <a:gd name="connsiteY1" fmla="*/ 85725 h 523875"/>
                    <a:gd name="connsiteX2" fmla="*/ 22225 w 393700"/>
                    <a:gd name="connsiteY2" fmla="*/ 171450 h 523875"/>
                    <a:gd name="connsiteX3" fmla="*/ 3175 w 393700"/>
                    <a:gd name="connsiteY3" fmla="*/ 257175 h 523875"/>
                    <a:gd name="connsiteX4" fmla="*/ 31750 w 393700"/>
                    <a:gd name="connsiteY4" fmla="*/ 390525 h 523875"/>
                    <a:gd name="connsiteX5" fmla="*/ 193675 w 393700"/>
                    <a:gd name="connsiteY5" fmla="*/ 476250 h 523875"/>
                    <a:gd name="connsiteX6" fmla="*/ 393700 w 393700"/>
                    <a:gd name="connsiteY6" fmla="*/ 52387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3700" h="523875">
                      <a:moveTo>
                        <a:pt x="155575" y="0"/>
                      </a:moveTo>
                      <a:cubicBezTo>
                        <a:pt x="128587" y="28575"/>
                        <a:pt x="101600" y="57150"/>
                        <a:pt x="79375" y="85725"/>
                      </a:cubicBezTo>
                      <a:cubicBezTo>
                        <a:pt x="57150" y="114300"/>
                        <a:pt x="34925" y="142875"/>
                        <a:pt x="22225" y="171450"/>
                      </a:cubicBezTo>
                      <a:cubicBezTo>
                        <a:pt x="9525" y="200025"/>
                        <a:pt x="1588" y="220663"/>
                        <a:pt x="3175" y="257175"/>
                      </a:cubicBezTo>
                      <a:cubicBezTo>
                        <a:pt x="4762" y="293687"/>
                        <a:pt x="0" y="354013"/>
                        <a:pt x="31750" y="390525"/>
                      </a:cubicBezTo>
                      <a:cubicBezTo>
                        <a:pt x="63500" y="427037"/>
                        <a:pt x="133350" y="454025"/>
                        <a:pt x="193675" y="476250"/>
                      </a:cubicBezTo>
                      <a:cubicBezTo>
                        <a:pt x="254000" y="498475"/>
                        <a:pt x="323850" y="511175"/>
                        <a:pt x="393700" y="523875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8" name="Freeform 207"/>
              <p:cNvSpPr/>
              <p:nvPr/>
            </p:nvSpPr>
            <p:spPr>
              <a:xfrm>
                <a:off x="7357753" y="1465362"/>
                <a:ext cx="1066800" cy="956953"/>
              </a:xfrm>
              <a:custGeom>
                <a:avLst/>
                <a:gdLst>
                  <a:gd name="connsiteX0" fmla="*/ 200891 w 1066800"/>
                  <a:gd name="connsiteY0" fmla="*/ 54428 h 956953"/>
                  <a:gd name="connsiteX1" fmla="*/ 361208 w 1066800"/>
                  <a:gd name="connsiteY1" fmla="*/ 60366 h 956953"/>
                  <a:gd name="connsiteX2" fmla="*/ 551213 w 1066800"/>
                  <a:gd name="connsiteY2" fmla="*/ 42553 h 956953"/>
                  <a:gd name="connsiteX3" fmla="*/ 729343 w 1066800"/>
                  <a:gd name="connsiteY3" fmla="*/ 6927 h 956953"/>
                  <a:gd name="connsiteX4" fmla="*/ 646216 w 1066800"/>
                  <a:gd name="connsiteY4" fmla="*/ 84117 h 956953"/>
                  <a:gd name="connsiteX5" fmla="*/ 497774 w 1066800"/>
                  <a:gd name="connsiteY5" fmla="*/ 214745 h 956953"/>
                  <a:gd name="connsiteX6" fmla="*/ 361208 w 1066800"/>
                  <a:gd name="connsiteY6" fmla="*/ 357249 h 956953"/>
                  <a:gd name="connsiteX7" fmla="*/ 266205 w 1066800"/>
                  <a:gd name="connsiteY7" fmla="*/ 428501 h 956953"/>
                  <a:gd name="connsiteX8" fmla="*/ 183078 w 1066800"/>
                  <a:gd name="connsiteY8" fmla="*/ 440376 h 956953"/>
                  <a:gd name="connsiteX9" fmla="*/ 10886 w 1066800"/>
                  <a:gd name="connsiteY9" fmla="*/ 452252 h 956953"/>
                  <a:gd name="connsiteX10" fmla="*/ 248392 w 1066800"/>
                  <a:gd name="connsiteY10" fmla="*/ 440376 h 956953"/>
                  <a:gd name="connsiteX11" fmla="*/ 527463 w 1066800"/>
                  <a:gd name="connsiteY11" fmla="*/ 410688 h 956953"/>
                  <a:gd name="connsiteX12" fmla="*/ 747156 w 1066800"/>
                  <a:gd name="connsiteY12" fmla="*/ 386937 h 956953"/>
                  <a:gd name="connsiteX13" fmla="*/ 1032164 w 1066800"/>
                  <a:gd name="connsiteY13" fmla="*/ 357249 h 956953"/>
                  <a:gd name="connsiteX14" fmla="*/ 954974 w 1066800"/>
                  <a:gd name="connsiteY14" fmla="*/ 369124 h 956953"/>
                  <a:gd name="connsiteX15" fmla="*/ 658091 w 1066800"/>
                  <a:gd name="connsiteY15" fmla="*/ 404750 h 956953"/>
                  <a:gd name="connsiteX16" fmla="*/ 592777 w 1066800"/>
                  <a:gd name="connsiteY16" fmla="*/ 404750 h 956953"/>
                  <a:gd name="connsiteX17" fmla="*/ 527463 w 1066800"/>
                  <a:gd name="connsiteY17" fmla="*/ 470065 h 956953"/>
                  <a:gd name="connsiteX18" fmla="*/ 485899 w 1066800"/>
                  <a:gd name="connsiteY18" fmla="*/ 517566 h 956953"/>
                  <a:gd name="connsiteX19" fmla="*/ 426522 w 1066800"/>
                  <a:gd name="connsiteY19" fmla="*/ 588818 h 956953"/>
                  <a:gd name="connsiteX20" fmla="*/ 408709 w 1066800"/>
                  <a:gd name="connsiteY20" fmla="*/ 683820 h 956953"/>
                  <a:gd name="connsiteX21" fmla="*/ 420585 w 1066800"/>
                  <a:gd name="connsiteY21" fmla="*/ 772885 h 956953"/>
                  <a:gd name="connsiteX22" fmla="*/ 462148 w 1066800"/>
                  <a:gd name="connsiteY22" fmla="*/ 838200 h 956953"/>
                  <a:gd name="connsiteX23" fmla="*/ 563089 w 1066800"/>
                  <a:gd name="connsiteY23" fmla="*/ 891639 h 956953"/>
                  <a:gd name="connsiteX24" fmla="*/ 711530 w 1066800"/>
                  <a:gd name="connsiteY24" fmla="*/ 939140 h 956953"/>
                  <a:gd name="connsiteX25" fmla="*/ 806533 w 1066800"/>
                  <a:gd name="connsiteY25" fmla="*/ 956953 h 95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66800" h="956953">
                    <a:moveTo>
                      <a:pt x="200891" y="54428"/>
                    </a:moveTo>
                    <a:cubicBezTo>
                      <a:pt x="251856" y="58386"/>
                      <a:pt x="302821" y="62345"/>
                      <a:pt x="361208" y="60366"/>
                    </a:cubicBezTo>
                    <a:cubicBezTo>
                      <a:pt x="419595" y="58387"/>
                      <a:pt x="489857" y="51460"/>
                      <a:pt x="551213" y="42553"/>
                    </a:cubicBezTo>
                    <a:cubicBezTo>
                      <a:pt x="612569" y="33647"/>
                      <a:pt x="713509" y="0"/>
                      <a:pt x="729343" y="6927"/>
                    </a:cubicBezTo>
                    <a:cubicBezTo>
                      <a:pt x="745177" y="13854"/>
                      <a:pt x="684811" y="49481"/>
                      <a:pt x="646216" y="84117"/>
                    </a:cubicBezTo>
                    <a:cubicBezTo>
                      <a:pt x="607621" y="118753"/>
                      <a:pt x="545275" y="169223"/>
                      <a:pt x="497774" y="214745"/>
                    </a:cubicBezTo>
                    <a:cubicBezTo>
                      <a:pt x="450273" y="260267"/>
                      <a:pt x="399803" y="321623"/>
                      <a:pt x="361208" y="357249"/>
                    </a:cubicBezTo>
                    <a:cubicBezTo>
                      <a:pt x="322613" y="392875"/>
                      <a:pt x="295893" y="414647"/>
                      <a:pt x="266205" y="428501"/>
                    </a:cubicBezTo>
                    <a:cubicBezTo>
                      <a:pt x="236517" y="442355"/>
                      <a:pt x="225631" y="436418"/>
                      <a:pt x="183078" y="440376"/>
                    </a:cubicBezTo>
                    <a:cubicBezTo>
                      <a:pt x="140525" y="444335"/>
                      <a:pt x="0" y="452252"/>
                      <a:pt x="10886" y="452252"/>
                    </a:cubicBezTo>
                    <a:cubicBezTo>
                      <a:pt x="21772" y="452252"/>
                      <a:pt x="162296" y="447303"/>
                      <a:pt x="248392" y="440376"/>
                    </a:cubicBezTo>
                    <a:cubicBezTo>
                      <a:pt x="334488" y="433449"/>
                      <a:pt x="527463" y="410688"/>
                      <a:pt x="527463" y="410688"/>
                    </a:cubicBezTo>
                    <a:lnTo>
                      <a:pt x="747156" y="386937"/>
                    </a:lnTo>
                    <a:lnTo>
                      <a:pt x="1032164" y="357249"/>
                    </a:lnTo>
                    <a:cubicBezTo>
                      <a:pt x="1066800" y="354280"/>
                      <a:pt x="954974" y="369124"/>
                      <a:pt x="954974" y="369124"/>
                    </a:cubicBezTo>
                    <a:lnTo>
                      <a:pt x="658091" y="404750"/>
                    </a:lnTo>
                    <a:cubicBezTo>
                      <a:pt x="597725" y="410688"/>
                      <a:pt x="614548" y="393864"/>
                      <a:pt x="592777" y="404750"/>
                    </a:cubicBezTo>
                    <a:cubicBezTo>
                      <a:pt x="571006" y="415636"/>
                      <a:pt x="545276" y="451262"/>
                      <a:pt x="527463" y="470065"/>
                    </a:cubicBezTo>
                    <a:cubicBezTo>
                      <a:pt x="509650" y="488868"/>
                      <a:pt x="502722" y="497774"/>
                      <a:pt x="485899" y="517566"/>
                    </a:cubicBezTo>
                    <a:cubicBezTo>
                      <a:pt x="469076" y="537358"/>
                      <a:pt x="439387" y="561109"/>
                      <a:pt x="426522" y="588818"/>
                    </a:cubicBezTo>
                    <a:cubicBezTo>
                      <a:pt x="413657" y="616527"/>
                      <a:pt x="409698" y="653142"/>
                      <a:pt x="408709" y="683820"/>
                    </a:cubicBezTo>
                    <a:cubicBezTo>
                      <a:pt x="407720" y="714498"/>
                      <a:pt x="411679" y="747155"/>
                      <a:pt x="420585" y="772885"/>
                    </a:cubicBezTo>
                    <a:cubicBezTo>
                      <a:pt x="429491" y="798615"/>
                      <a:pt x="438397" y="818408"/>
                      <a:pt x="462148" y="838200"/>
                    </a:cubicBezTo>
                    <a:cubicBezTo>
                      <a:pt x="485899" y="857992"/>
                      <a:pt x="521525" y="874816"/>
                      <a:pt x="563089" y="891639"/>
                    </a:cubicBezTo>
                    <a:cubicBezTo>
                      <a:pt x="604653" y="908462"/>
                      <a:pt x="670956" y="928254"/>
                      <a:pt x="711530" y="939140"/>
                    </a:cubicBezTo>
                    <a:cubicBezTo>
                      <a:pt x="752104" y="950026"/>
                      <a:pt x="779318" y="953489"/>
                      <a:pt x="806533" y="956953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1"/>
          <p:cNvGrpSpPr/>
          <p:nvPr/>
        </p:nvGrpSpPr>
        <p:grpSpPr>
          <a:xfrm>
            <a:off x="539552" y="836712"/>
            <a:ext cx="1296144" cy="1656184"/>
            <a:chOff x="539552" y="836712"/>
            <a:chExt cx="1296144" cy="1656184"/>
          </a:xfrm>
        </p:grpSpPr>
        <p:sp>
          <p:nvSpPr>
            <p:cNvPr id="3" name="Rounded Rectangle 2"/>
            <p:cNvSpPr/>
            <p:nvPr/>
          </p:nvSpPr>
          <p:spPr>
            <a:xfrm>
              <a:off x="53955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539552" y="12693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66702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6" name="Group 120"/>
            <p:cNvGrpSpPr/>
            <p:nvPr/>
          </p:nvGrpSpPr>
          <p:grpSpPr>
            <a:xfrm>
              <a:off x="683568" y="1252934"/>
              <a:ext cx="971550" cy="1023938"/>
              <a:chOff x="683568" y="1252934"/>
              <a:chExt cx="971550" cy="1023938"/>
            </a:xfrm>
          </p:grpSpPr>
          <p:grpSp>
            <p:nvGrpSpPr>
              <p:cNvPr id="9" name="Group 181"/>
              <p:cNvGrpSpPr/>
              <p:nvPr/>
            </p:nvGrpSpPr>
            <p:grpSpPr>
              <a:xfrm>
                <a:off x="683568" y="1252934"/>
                <a:ext cx="971550" cy="1023938"/>
                <a:chOff x="323850" y="4505325"/>
                <a:chExt cx="971550" cy="1023938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369243" y="4505325"/>
                  <a:ext cx="314325" cy="828675"/>
                </a:xfrm>
                <a:custGeom>
                  <a:avLst/>
                  <a:gdLst>
                    <a:gd name="connsiteX0" fmla="*/ 314325 w 314325"/>
                    <a:gd name="connsiteY0" fmla="*/ 0 h 828675"/>
                    <a:gd name="connsiteX1" fmla="*/ 247650 w 314325"/>
                    <a:gd name="connsiteY1" fmla="*/ 304800 h 828675"/>
                    <a:gd name="connsiteX2" fmla="*/ 152400 w 314325"/>
                    <a:gd name="connsiteY2" fmla="*/ 542925 h 828675"/>
                    <a:gd name="connsiteX3" fmla="*/ 0 w 314325"/>
                    <a:gd name="connsiteY3" fmla="*/ 828675 h 828675"/>
                    <a:gd name="connsiteX4" fmla="*/ 0 w 314325"/>
                    <a:gd name="connsiteY4" fmla="*/ 828675 h 828675"/>
                    <a:gd name="connsiteX5" fmla="*/ 0 w 314325"/>
                    <a:gd name="connsiteY5" fmla="*/ 828675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4325" h="828675">
                      <a:moveTo>
                        <a:pt x="314325" y="0"/>
                      </a:moveTo>
                      <a:cubicBezTo>
                        <a:pt x="294481" y="107156"/>
                        <a:pt x="274638" y="214313"/>
                        <a:pt x="247650" y="304800"/>
                      </a:cubicBezTo>
                      <a:cubicBezTo>
                        <a:pt x="220663" y="395288"/>
                        <a:pt x="193675" y="455613"/>
                        <a:pt x="152400" y="542925"/>
                      </a:cubicBezTo>
                      <a:cubicBezTo>
                        <a:pt x="111125" y="630238"/>
                        <a:pt x="0" y="828675"/>
                        <a:pt x="0" y="828675"/>
                      </a:cubicBezTo>
                      <a:lnTo>
                        <a:pt x="0" y="828675"/>
                      </a:lnTo>
                      <a:lnTo>
                        <a:pt x="0" y="828675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323850" y="4725144"/>
                  <a:ext cx="523875" cy="55563"/>
                </a:xfrm>
                <a:custGeom>
                  <a:avLst/>
                  <a:gdLst>
                    <a:gd name="connsiteX0" fmla="*/ 0 w 523875"/>
                    <a:gd name="connsiteY0" fmla="*/ 47625 h 55563"/>
                    <a:gd name="connsiteX1" fmla="*/ 266700 w 523875"/>
                    <a:gd name="connsiteY1" fmla="*/ 47625 h 55563"/>
                    <a:gd name="connsiteX2" fmla="*/ 523875 w 523875"/>
                    <a:gd name="connsiteY2" fmla="*/ 0 h 55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3875" h="55563">
                      <a:moveTo>
                        <a:pt x="0" y="47625"/>
                      </a:moveTo>
                      <a:cubicBezTo>
                        <a:pt x="89693" y="51594"/>
                        <a:pt x="179387" y="55563"/>
                        <a:pt x="266700" y="47625"/>
                      </a:cubicBezTo>
                      <a:cubicBezTo>
                        <a:pt x="354013" y="39687"/>
                        <a:pt x="438944" y="19843"/>
                        <a:pt x="523875" y="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971550" y="4705350"/>
                  <a:ext cx="323850" cy="142875"/>
                </a:xfrm>
                <a:custGeom>
                  <a:avLst/>
                  <a:gdLst>
                    <a:gd name="connsiteX0" fmla="*/ 0 w 323850"/>
                    <a:gd name="connsiteY0" fmla="*/ 0 h 142875"/>
                    <a:gd name="connsiteX1" fmla="*/ 171450 w 323850"/>
                    <a:gd name="connsiteY1" fmla="*/ 66675 h 142875"/>
                    <a:gd name="connsiteX2" fmla="*/ 323850 w 323850"/>
                    <a:gd name="connsiteY2" fmla="*/ 142875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3850" h="142875">
                      <a:moveTo>
                        <a:pt x="0" y="0"/>
                      </a:moveTo>
                      <a:cubicBezTo>
                        <a:pt x="58737" y="21431"/>
                        <a:pt x="117475" y="42863"/>
                        <a:pt x="171450" y="66675"/>
                      </a:cubicBezTo>
                      <a:cubicBezTo>
                        <a:pt x="225425" y="90487"/>
                        <a:pt x="274637" y="116681"/>
                        <a:pt x="323850" y="142875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635000" y="4924425"/>
                  <a:ext cx="650875" cy="604838"/>
                </a:xfrm>
                <a:custGeom>
                  <a:avLst/>
                  <a:gdLst>
                    <a:gd name="connsiteX0" fmla="*/ 374650 w 650875"/>
                    <a:gd name="connsiteY0" fmla="*/ 0 h 604838"/>
                    <a:gd name="connsiteX1" fmla="*/ 365125 w 650875"/>
                    <a:gd name="connsiteY1" fmla="*/ 400050 h 604838"/>
                    <a:gd name="connsiteX2" fmla="*/ 298450 w 650875"/>
                    <a:gd name="connsiteY2" fmla="*/ 561975 h 604838"/>
                    <a:gd name="connsiteX3" fmla="*/ 136525 w 650875"/>
                    <a:gd name="connsiteY3" fmla="*/ 600075 h 604838"/>
                    <a:gd name="connsiteX4" fmla="*/ 31750 w 650875"/>
                    <a:gd name="connsiteY4" fmla="*/ 533400 h 604838"/>
                    <a:gd name="connsiteX5" fmla="*/ 12700 w 650875"/>
                    <a:gd name="connsiteY5" fmla="*/ 400050 h 604838"/>
                    <a:gd name="connsiteX6" fmla="*/ 107950 w 650875"/>
                    <a:gd name="connsiteY6" fmla="*/ 323850 h 604838"/>
                    <a:gd name="connsiteX7" fmla="*/ 403225 w 650875"/>
                    <a:gd name="connsiteY7" fmla="*/ 361950 h 604838"/>
                    <a:gd name="connsiteX8" fmla="*/ 650875 w 650875"/>
                    <a:gd name="connsiteY8" fmla="*/ 466725 h 604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0875" h="604838">
                      <a:moveTo>
                        <a:pt x="374650" y="0"/>
                      </a:moveTo>
                      <a:cubicBezTo>
                        <a:pt x="376237" y="153194"/>
                        <a:pt x="377825" y="306388"/>
                        <a:pt x="365125" y="400050"/>
                      </a:cubicBezTo>
                      <a:cubicBezTo>
                        <a:pt x="352425" y="493712"/>
                        <a:pt x="336550" y="528638"/>
                        <a:pt x="298450" y="561975"/>
                      </a:cubicBezTo>
                      <a:cubicBezTo>
                        <a:pt x="260350" y="595312"/>
                        <a:pt x="180975" y="604838"/>
                        <a:pt x="136525" y="600075"/>
                      </a:cubicBezTo>
                      <a:cubicBezTo>
                        <a:pt x="92075" y="595313"/>
                        <a:pt x="52388" y="566738"/>
                        <a:pt x="31750" y="533400"/>
                      </a:cubicBezTo>
                      <a:cubicBezTo>
                        <a:pt x="11113" y="500063"/>
                        <a:pt x="0" y="434975"/>
                        <a:pt x="12700" y="400050"/>
                      </a:cubicBezTo>
                      <a:cubicBezTo>
                        <a:pt x="25400" y="365125"/>
                        <a:pt x="42863" y="330200"/>
                        <a:pt x="107950" y="323850"/>
                      </a:cubicBezTo>
                      <a:cubicBezTo>
                        <a:pt x="173037" y="317500"/>
                        <a:pt x="312738" y="338138"/>
                        <a:pt x="403225" y="361950"/>
                      </a:cubicBezTo>
                      <a:cubicBezTo>
                        <a:pt x="493712" y="385762"/>
                        <a:pt x="572293" y="426243"/>
                        <a:pt x="650875" y="466725"/>
                      </a:cubicBezTo>
                    </a:path>
                  </a:pathLst>
                </a:custGeom>
                <a:ln w="127000" cap="rnd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189"/>
              <p:cNvGrpSpPr/>
              <p:nvPr/>
            </p:nvGrpSpPr>
            <p:grpSpPr>
              <a:xfrm>
                <a:off x="683568" y="1252934"/>
                <a:ext cx="971550" cy="1023938"/>
                <a:chOff x="323850" y="4505325"/>
                <a:chExt cx="971550" cy="1023938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369243" y="4505325"/>
                  <a:ext cx="314325" cy="828675"/>
                </a:xfrm>
                <a:custGeom>
                  <a:avLst/>
                  <a:gdLst>
                    <a:gd name="connsiteX0" fmla="*/ 314325 w 314325"/>
                    <a:gd name="connsiteY0" fmla="*/ 0 h 828675"/>
                    <a:gd name="connsiteX1" fmla="*/ 247650 w 314325"/>
                    <a:gd name="connsiteY1" fmla="*/ 304800 h 828675"/>
                    <a:gd name="connsiteX2" fmla="*/ 152400 w 314325"/>
                    <a:gd name="connsiteY2" fmla="*/ 542925 h 828675"/>
                    <a:gd name="connsiteX3" fmla="*/ 0 w 314325"/>
                    <a:gd name="connsiteY3" fmla="*/ 828675 h 828675"/>
                    <a:gd name="connsiteX4" fmla="*/ 0 w 314325"/>
                    <a:gd name="connsiteY4" fmla="*/ 828675 h 828675"/>
                    <a:gd name="connsiteX5" fmla="*/ 0 w 314325"/>
                    <a:gd name="connsiteY5" fmla="*/ 828675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4325" h="828675">
                      <a:moveTo>
                        <a:pt x="314325" y="0"/>
                      </a:moveTo>
                      <a:cubicBezTo>
                        <a:pt x="294481" y="107156"/>
                        <a:pt x="274638" y="214313"/>
                        <a:pt x="247650" y="304800"/>
                      </a:cubicBezTo>
                      <a:cubicBezTo>
                        <a:pt x="220663" y="395288"/>
                        <a:pt x="193675" y="455613"/>
                        <a:pt x="152400" y="542925"/>
                      </a:cubicBezTo>
                      <a:cubicBezTo>
                        <a:pt x="111125" y="630238"/>
                        <a:pt x="0" y="828675"/>
                        <a:pt x="0" y="828675"/>
                      </a:cubicBezTo>
                      <a:lnTo>
                        <a:pt x="0" y="828675"/>
                      </a:lnTo>
                      <a:lnTo>
                        <a:pt x="0" y="8286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323850" y="4725144"/>
                  <a:ext cx="523875" cy="55563"/>
                </a:xfrm>
                <a:custGeom>
                  <a:avLst/>
                  <a:gdLst>
                    <a:gd name="connsiteX0" fmla="*/ 0 w 523875"/>
                    <a:gd name="connsiteY0" fmla="*/ 47625 h 55563"/>
                    <a:gd name="connsiteX1" fmla="*/ 266700 w 523875"/>
                    <a:gd name="connsiteY1" fmla="*/ 47625 h 55563"/>
                    <a:gd name="connsiteX2" fmla="*/ 523875 w 523875"/>
                    <a:gd name="connsiteY2" fmla="*/ 0 h 55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3875" h="55563">
                      <a:moveTo>
                        <a:pt x="0" y="47625"/>
                      </a:moveTo>
                      <a:cubicBezTo>
                        <a:pt x="89693" y="51594"/>
                        <a:pt x="179387" y="55563"/>
                        <a:pt x="266700" y="47625"/>
                      </a:cubicBezTo>
                      <a:cubicBezTo>
                        <a:pt x="354013" y="39687"/>
                        <a:pt x="438944" y="19843"/>
                        <a:pt x="523875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971550" y="4705350"/>
                  <a:ext cx="323850" cy="142875"/>
                </a:xfrm>
                <a:custGeom>
                  <a:avLst/>
                  <a:gdLst>
                    <a:gd name="connsiteX0" fmla="*/ 0 w 323850"/>
                    <a:gd name="connsiteY0" fmla="*/ 0 h 142875"/>
                    <a:gd name="connsiteX1" fmla="*/ 171450 w 323850"/>
                    <a:gd name="connsiteY1" fmla="*/ 66675 h 142875"/>
                    <a:gd name="connsiteX2" fmla="*/ 323850 w 323850"/>
                    <a:gd name="connsiteY2" fmla="*/ 142875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3850" h="142875">
                      <a:moveTo>
                        <a:pt x="0" y="0"/>
                      </a:moveTo>
                      <a:cubicBezTo>
                        <a:pt x="58737" y="21431"/>
                        <a:pt x="117475" y="42863"/>
                        <a:pt x="171450" y="66675"/>
                      </a:cubicBezTo>
                      <a:cubicBezTo>
                        <a:pt x="225425" y="90487"/>
                        <a:pt x="274637" y="116681"/>
                        <a:pt x="323850" y="1428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635000" y="4924425"/>
                  <a:ext cx="650875" cy="604838"/>
                </a:xfrm>
                <a:custGeom>
                  <a:avLst/>
                  <a:gdLst>
                    <a:gd name="connsiteX0" fmla="*/ 374650 w 650875"/>
                    <a:gd name="connsiteY0" fmla="*/ 0 h 604838"/>
                    <a:gd name="connsiteX1" fmla="*/ 365125 w 650875"/>
                    <a:gd name="connsiteY1" fmla="*/ 400050 h 604838"/>
                    <a:gd name="connsiteX2" fmla="*/ 298450 w 650875"/>
                    <a:gd name="connsiteY2" fmla="*/ 561975 h 604838"/>
                    <a:gd name="connsiteX3" fmla="*/ 136525 w 650875"/>
                    <a:gd name="connsiteY3" fmla="*/ 600075 h 604838"/>
                    <a:gd name="connsiteX4" fmla="*/ 31750 w 650875"/>
                    <a:gd name="connsiteY4" fmla="*/ 533400 h 604838"/>
                    <a:gd name="connsiteX5" fmla="*/ 12700 w 650875"/>
                    <a:gd name="connsiteY5" fmla="*/ 400050 h 604838"/>
                    <a:gd name="connsiteX6" fmla="*/ 107950 w 650875"/>
                    <a:gd name="connsiteY6" fmla="*/ 323850 h 604838"/>
                    <a:gd name="connsiteX7" fmla="*/ 403225 w 650875"/>
                    <a:gd name="connsiteY7" fmla="*/ 361950 h 604838"/>
                    <a:gd name="connsiteX8" fmla="*/ 650875 w 650875"/>
                    <a:gd name="connsiteY8" fmla="*/ 466725 h 604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0875" h="604838">
                      <a:moveTo>
                        <a:pt x="374650" y="0"/>
                      </a:moveTo>
                      <a:cubicBezTo>
                        <a:pt x="376237" y="153194"/>
                        <a:pt x="377825" y="306388"/>
                        <a:pt x="365125" y="400050"/>
                      </a:cubicBezTo>
                      <a:cubicBezTo>
                        <a:pt x="352425" y="493712"/>
                        <a:pt x="336550" y="528638"/>
                        <a:pt x="298450" y="561975"/>
                      </a:cubicBezTo>
                      <a:cubicBezTo>
                        <a:pt x="260350" y="595312"/>
                        <a:pt x="180975" y="604838"/>
                        <a:pt x="136525" y="600075"/>
                      </a:cubicBezTo>
                      <a:cubicBezTo>
                        <a:pt x="92075" y="595313"/>
                        <a:pt x="52388" y="566738"/>
                        <a:pt x="31750" y="533400"/>
                      </a:cubicBezTo>
                      <a:cubicBezTo>
                        <a:pt x="11113" y="500063"/>
                        <a:pt x="0" y="434975"/>
                        <a:pt x="12700" y="400050"/>
                      </a:cubicBezTo>
                      <a:cubicBezTo>
                        <a:pt x="25400" y="365125"/>
                        <a:pt x="42863" y="330200"/>
                        <a:pt x="107950" y="323850"/>
                      </a:cubicBezTo>
                      <a:cubicBezTo>
                        <a:pt x="173037" y="317500"/>
                        <a:pt x="312738" y="338138"/>
                        <a:pt x="403225" y="361950"/>
                      </a:cubicBezTo>
                      <a:cubicBezTo>
                        <a:pt x="493712" y="385762"/>
                        <a:pt x="572293" y="426243"/>
                        <a:pt x="650875" y="4667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1187624" y="119733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1082726" y="15567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④</a:t>
              </a:r>
              <a:endParaRPr lang="en-GB" sz="800" dirty="0"/>
            </a:p>
          </p:txBody>
        </p:sp>
      </p:grpSp>
      <p:grpSp>
        <p:nvGrpSpPr>
          <p:cNvPr id="19" name="Group 123"/>
          <p:cNvGrpSpPr/>
          <p:nvPr/>
        </p:nvGrpSpPr>
        <p:grpSpPr>
          <a:xfrm>
            <a:off x="2195736" y="836712"/>
            <a:ext cx="1296144" cy="1656184"/>
            <a:chOff x="2195736" y="836712"/>
            <a:chExt cx="1296144" cy="1656184"/>
          </a:xfrm>
        </p:grpSpPr>
        <p:sp>
          <p:nvSpPr>
            <p:cNvPr id="20" name="Rounded Rectangle 19"/>
            <p:cNvSpPr/>
            <p:nvPr/>
          </p:nvSpPr>
          <p:spPr>
            <a:xfrm>
              <a:off x="219573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4"/>
            <p:cNvSpPr txBox="1"/>
            <p:nvPr/>
          </p:nvSpPr>
          <p:spPr>
            <a:xfrm>
              <a:off x="2306862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2" name="Group 122"/>
            <p:cNvGrpSpPr/>
            <p:nvPr/>
          </p:nvGrpSpPr>
          <p:grpSpPr>
            <a:xfrm>
              <a:off x="2411760" y="1276747"/>
              <a:ext cx="864096" cy="1000125"/>
              <a:chOff x="2411760" y="1276747"/>
              <a:chExt cx="864096" cy="1000125"/>
            </a:xfrm>
          </p:grpSpPr>
          <p:grpSp>
            <p:nvGrpSpPr>
              <p:cNvPr id="25" name="Group 198"/>
              <p:cNvGrpSpPr/>
              <p:nvPr/>
            </p:nvGrpSpPr>
            <p:grpSpPr>
              <a:xfrm>
                <a:off x="2411760" y="1276747"/>
                <a:ext cx="864096" cy="1000125"/>
                <a:chOff x="427038" y="4572000"/>
                <a:chExt cx="925512" cy="10001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427038" y="4572000"/>
                  <a:ext cx="68262" cy="1000125"/>
                </a:xfrm>
                <a:custGeom>
                  <a:avLst/>
                  <a:gdLst>
                    <a:gd name="connsiteX0" fmla="*/ 68262 w 68262"/>
                    <a:gd name="connsiteY0" fmla="*/ 0 h 1000125"/>
                    <a:gd name="connsiteX1" fmla="*/ 30162 w 68262"/>
                    <a:gd name="connsiteY1" fmla="*/ 200025 h 1000125"/>
                    <a:gd name="connsiteX2" fmla="*/ 1587 w 68262"/>
                    <a:gd name="connsiteY2" fmla="*/ 476250 h 1000125"/>
                    <a:gd name="connsiteX3" fmla="*/ 39687 w 68262"/>
                    <a:gd name="connsiteY3" fmla="*/ 1000125 h 1000125"/>
                    <a:gd name="connsiteX4" fmla="*/ 39687 w 68262"/>
                    <a:gd name="connsiteY4" fmla="*/ 1000125 h 1000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262" h="1000125">
                      <a:moveTo>
                        <a:pt x="68262" y="0"/>
                      </a:moveTo>
                      <a:cubicBezTo>
                        <a:pt x="54768" y="60325"/>
                        <a:pt x="41274" y="120650"/>
                        <a:pt x="30162" y="200025"/>
                      </a:cubicBezTo>
                      <a:cubicBezTo>
                        <a:pt x="19050" y="279400"/>
                        <a:pt x="0" y="342900"/>
                        <a:pt x="1587" y="476250"/>
                      </a:cubicBezTo>
                      <a:cubicBezTo>
                        <a:pt x="3175" y="609600"/>
                        <a:pt x="39687" y="1000125"/>
                        <a:pt x="39687" y="1000125"/>
                      </a:cubicBezTo>
                      <a:lnTo>
                        <a:pt x="39687" y="100012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742950" y="4740275"/>
                  <a:ext cx="561975" cy="41275"/>
                </a:xfrm>
                <a:custGeom>
                  <a:avLst/>
                  <a:gdLst>
                    <a:gd name="connsiteX0" fmla="*/ 0 w 561975"/>
                    <a:gd name="connsiteY0" fmla="*/ 41275 h 41275"/>
                    <a:gd name="connsiteX1" fmla="*/ 285750 w 561975"/>
                    <a:gd name="connsiteY1" fmla="*/ 3175 h 41275"/>
                    <a:gd name="connsiteX2" fmla="*/ 561975 w 561975"/>
                    <a:gd name="connsiteY2" fmla="*/ 22225 h 41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61975" h="41275">
                      <a:moveTo>
                        <a:pt x="0" y="41275"/>
                      </a:moveTo>
                      <a:cubicBezTo>
                        <a:pt x="96044" y="23812"/>
                        <a:pt x="192088" y="6350"/>
                        <a:pt x="285750" y="3175"/>
                      </a:cubicBezTo>
                      <a:cubicBezTo>
                        <a:pt x="379412" y="0"/>
                        <a:pt x="470693" y="11112"/>
                        <a:pt x="561975" y="2222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33425" y="5219700"/>
                  <a:ext cx="619125" cy="161925"/>
                </a:xfrm>
                <a:custGeom>
                  <a:avLst/>
                  <a:gdLst>
                    <a:gd name="connsiteX0" fmla="*/ 0 w 619125"/>
                    <a:gd name="connsiteY0" fmla="*/ 0 h 161925"/>
                    <a:gd name="connsiteX1" fmla="*/ 114300 w 619125"/>
                    <a:gd name="connsiteY1" fmla="*/ 95250 h 161925"/>
                    <a:gd name="connsiteX2" fmla="*/ 295275 w 619125"/>
                    <a:gd name="connsiteY2" fmla="*/ 152400 h 161925"/>
                    <a:gd name="connsiteX3" fmla="*/ 504825 w 619125"/>
                    <a:gd name="connsiteY3" fmla="*/ 152400 h 161925"/>
                    <a:gd name="connsiteX4" fmla="*/ 619125 w 619125"/>
                    <a:gd name="connsiteY4" fmla="*/ 15240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125" h="161925">
                      <a:moveTo>
                        <a:pt x="0" y="0"/>
                      </a:moveTo>
                      <a:cubicBezTo>
                        <a:pt x="32544" y="34925"/>
                        <a:pt x="65088" y="69850"/>
                        <a:pt x="114300" y="95250"/>
                      </a:cubicBezTo>
                      <a:cubicBezTo>
                        <a:pt x="163512" y="120650"/>
                        <a:pt x="230188" y="142875"/>
                        <a:pt x="295275" y="152400"/>
                      </a:cubicBezTo>
                      <a:cubicBezTo>
                        <a:pt x="360362" y="161925"/>
                        <a:pt x="504825" y="152400"/>
                        <a:pt x="504825" y="152400"/>
                      </a:cubicBezTo>
                      <a:lnTo>
                        <a:pt x="619125" y="152400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" name="Group 202"/>
              <p:cNvGrpSpPr/>
              <p:nvPr/>
            </p:nvGrpSpPr>
            <p:grpSpPr>
              <a:xfrm>
                <a:off x="2411760" y="1276747"/>
                <a:ext cx="864096" cy="1000125"/>
                <a:chOff x="427038" y="4572000"/>
                <a:chExt cx="925512" cy="10001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427038" y="4572000"/>
                  <a:ext cx="68262" cy="1000125"/>
                </a:xfrm>
                <a:custGeom>
                  <a:avLst/>
                  <a:gdLst>
                    <a:gd name="connsiteX0" fmla="*/ 68262 w 68262"/>
                    <a:gd name="connsiteY0" fmla="*/ 0 h 1000125"/>
                    <a:gd name="connsiteX1" fmla="*/ 30162 w 68262"/>
                    <a:gd name="connsiteY1" fmla="*/ 200025 h 1000125"/>
                    <a:gd name="connsiteX2" fmla="*/ 1587 w 68262"/>
                    <a:gd name="connsiteY2" fmla="*/ 476250 h 1000125"/>
                    <a:gd name="connsiteX3" fmla="*/ 39687 w 68262"/>
                    <a:gd name="connsiteY3" fmla="*/ 1000125 h 1000125"/>
                    <a:gd name="connsiteX4" fmla="*/ 39687 w 68262"/>
                    <a:gd name="connsiteY4" fmla="*/ 1000125 h 1000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262" h="1000125">
                      <a:moveTo>
                        <a:pt x="68262" y="0"/>
                      </a:moveTo>
                      <a:cubicBezTo>
                        <a:pt x="54768" y="60325"/>
                        <a:pt x="41274" y="120650"/>
                        <a:pt x="30162" y="200025"/>
                      </a:cubicBezTo>
                      <a:cubicBezTo>
                        <a:pt x="19050" y="279400"/>
                        <a:pt x="0" y="342900"/>
                        <a:pt x="1587" y="476250"/>
                      </a:cubicBezTo>
                      <a:cubicBezTo>
                        <a:pt x="3175" y="609600"/>
                        <a:pt x="39687" y="1000125"/>
                        <a:pt x="39687" y="1000125"/>
                      </a:cubicBezTo>
                      <a:lnTo>
                        <a:pt x="39687" y="100012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742950" y="4740275"/>
                  <a:ext cx="561975" cy="41275"/>
                </a:xfrm>
                <a:custGeom>
                  <a:avLst/>
                  <a:gdLst>
                    <a:gd name="connsiteX0" fmla="*/ 0 w 561975"/>
                    <a:gd name="connsiteY0" fmla="*/ 41275 h 41275"/>
                    <a:gd name="connsiteX1" fmla="*/ 285750 w 561975"/>
                    <a:gd name="connsiteY1" fmla="*/ 3175 h 41275"/>
                    <a:gd name="connsiteX2" fmla="*/ 561975 w 561975"/>
                    <a:gd name="connsiteY2" fmla="*/ 22225 h 41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61975" h="41275">
                      <a:moveTo>
                        <a:pt x="0" y="41275"/>
                      </a:moveTo>
                      <a:cubicBezTo>
                        <a:pt x="96044" y="23812"/>
                        <a:pt x="192088" y="6350"/>
                        <a:pt x="285750" y="3175"/>
                      </a:cubicBezTo>
                      <a:cubicBezTo>
                        <a:pt x="379412" y="0"/>
                        <a:pt x="470693" y="11112"/>
                        <a:pt x="561975" y="222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733425" y="5219700"/>
                  <a:ext cx="619125" cy="161925"/>
                </a:xfrm>
                <a:custGeom>
                  <a:avLst/>
                  <a:gdLst>
                    <a:gd name="connsiteX0" fmla="*/ 0 w 619125"/>
                    <a:gd name="connsiteY0" fmla="*/ 0 h 161925"/>
                    <a:gd name="connsiteX1" fmla="*/ 114300 w 619125"/>
                    <a:gd name="connsiteY1" fmla="*/ 95250 h 161925"/>
                    <a:gd name="connsiteX2" fmla="*/ 295275 w 619125"/>
                    <a:gd name="connsiteY2" fmla="*/ 152400 h 161925"/>
                    <a:gd name="connsiteX3" fmla="*/ 504825 w 619125"/>
                    <a:gd name="connsiteY3" fmla="*/ 152400 h 161925"/>
                    <a:gd name="connsiteX4" fmla="*/ 619125 w 619125"/>
                    <a:gd name="connsiteY4" fmla="*/ 15240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125" h="161925">
                      <a:moveTo>
                        <a:pt x="0" y="0"/>
                      </a:moveTo>
                      <a:cubicBezTo>
                        <a:pt x="32544" y="34925"/>
                        <a:pt x="65088" y="69850"/>
                        <a:pt x="114300" y="95250"/>
                      </a:cubicBezTo>
                      <a:cubicBezTo>
                        <a:pt x="163512" y="120650"/>
                        <a:pt x="230188" y="142875"/>
                        <a:pt x="295275" y="152400"/>
                      </a:cubicBezTo>
                      <a:cubicBezTo>
                        <a:pt x="360362" y="161925"/>
                        <a:pt x="504825" y="152400"/>
                        <a:pt x="504825" y="152400"/>
                      </a:cubicBezTo>
                      <a:lnTo>
                        <a:pt x="619125" y="15240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2522886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50878" y="170138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23928" y="836712"/>
            <a:ext cx="1296144" cy="1656184"/>
            <a:chOff x="3923928" y="836712"/>
            <a:chExt cx="1296144" cy="1656184"/>
          </a:xfrm>
        </p:grpSpPr>
        <p:sp>
          <p:nvSpPr>
            <p:cNvPr id="34" name="Rounded Rectangle 33"/>
            <p:cNvSpPr/>
            <p:nvPr/>
          </p:nvSpPr>
          <p:spPr>
            <a:xfrm>
              <a:off x="3923928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4"/>
            <p:cNvSpPr txBox="1"/>
            <p:nvPr/>
          </p:nvSpPr>
          <p:spPr>
            <a:xfrm>
              <a:off x="4035054" y="10527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67102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37" name="Group 242"/>
            <p:cNvGrpSpPr/>
            <p:nvPr/>
          </p:nvGrpSpPr>
          <p:grpSpPr>
            <a:xfrm>
              <a:off x="4067944" y="1268760"/>
              <a:ext cx="1008112" cy="966787"/>
              <a:chOff x="4067944" y="1268760"/>
              <a:chExt cx="1008112" cy="966787"/>
            </a:xfrm>
          </p:grpSpPr>
          <p:grpSp>
            <p:nvGrpSpPr>
              <p:cNvPr id="38" name="Group 230"/>
              <p:cNvGrpSpPr/>
              <p:nvPr/>
            </p:nvGrpSpPr>
            <p:grpSpPr>
              <a:xfrm>
                <a:off x="4067944" y="1268760"/>
                <a:ext cx="1008112" cy="966787"/>
                <a:chOff x="398463" y="4505325"/>
                <a:chExt cx="1049337" cy="966787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398463" y="4505325"/>
                  <a:ext cx="1049337" cy="966787"/>
                </a:xfrm>
                <a:custGeom>
                  <a:avLst/>
                  <a:gdLst>
                    <a:gd name="connsiteX0" fmla="*/ 544512 w 1049337"/>
                    <a:gd name="connsiteY0" fmla="*/ 0 h 966787"/>
                    <a:gd name="connsiteX1" fmla="*/ 515937 w 1049337"/>
                    <a:gd name="connsiteY1" fmla="*/ 285750 h 966787"/>
                    <a:gd name="connsiteX2" fmla="*/ 449262 w 1049337"/>
                    <a:gd name="connsiteY2" fmla="*/ 581025 h 966787"/>
                    <a:gd name="connsiteX3" fmla="*/ 392112 w 1049337"/>
                    <a:gd name="connsiteY3" fmla="*/ 714375 h 966787"/>
                    <a:gd name="connsiteX4" fmla="*/ 277812 w 1049337"/>
                    <a:gd name="connsiteY4" fmla="*/ 885825 h 966787"/>
                    <a:gd name="connsiteX5" fmla="*/ 125412 w 1049337"/>
                    <a:gd name="connsiteY5" fmla="*/ 952500 h 966787"/>
                    <a:gd name="connsiteX6" fmla="*/ 39687 w 1049337"/>
                    <a:gd name="connsiteY6" fmla="*/ 895350 h 966787"/>
                    <a:gd name="connsiteX7" fmla="*/ 1587 w 1049337"/>
                    <a:gd name="connsiteY7" fmla="*/ 762000 h 966787"/>
                    <a:gd name="connsiteX8" fmla="*/ 30162 w 1049337"/>
                    <a:gd name="connsiteY8" fmla="*/ 619125 h 966787"/>
                    <a:gd name="connsiteX9" fmla="*/ 134937 w 1049337"/>
                    <a:gd name="connsiteY9" fmla="*/ 466725 h 966787"/>
                    <a:gd name="connsiteX10" fmla="*/ 382587 w 1049337"/>
                    <a:gd name="connsiteY10" fmla="*/ 295275 h 966787"/>
                    <a:gd name="connsiteX11" fmla="*/ 554037 w 1049337"/>
                    <a:gd name="connsiteY11" fmla="*/ 276225 h 966787"/>
                    <a:gd name="connsiteX12" fmla="*/ 763587 w 1049337"/>
                    <a:gd name="connsiteY12" fmla="*/ 304800 h 966787"/>
                    <a:gd name="connsiteX13" fmla="*/ 896937 w 1049337"/>
                    <a:gd name="connsiteY13" fmla="*/ 409575 h 966787"/>
                    <a:gd name="connsiteX14" fmla="*/ 935037 w 1049337"/>
                    <a:gd name="connsiteY14" fmla="*/ 552450 h 966787"/>
                    <a:gd name="connsiteX15" fmla="*/ 935037 w 1049337"/>
                    <a:gd name="connsiteY15" fmla="*/ 723900 h 966787"/>
                    <a:gd name="connsiteX16" fmla="*/ 906462 w 1049337"/>
                    <a:gd name="connsiteY16" fmla="*/ 838200 h 966787"/>
                    <a:gd name="connsiteX17" fmla="*/ 811212 w 1049337"/>
                    <a:gd name="connsiteY17" fmla="*/ 933450 h 966787"/>
                    <a:gd name="connsiteX18" fmla="*/ 649287 w 1049337"/>
                    <a:gd name="connsiteY18" fmla="*/ 962025 h 966787"/>
                    <a:gd name="connsiteX19" fmla="*/ 563562 w 1049337"/>
                    <a:gd name="connsiteY19" fmla="*/ 904875 h 966787"/>
                    <a:gd name="connsiteX20" fmla="*/ 534987 w 1049337"/>
                    <a:gd name="connsiteY20" fmla="*/ 800100 h 966787"/>
                    <a:gd name="connsiteX21" fmla="*/ 592137 w 1049337"/>
                    <a:gd name="connsiteY21" fmla="*/ 723900 h 966787"/>
                    <a:gd name="connsiteX22" fmla="*/ 735012 w 1049337"/>
                    <a:gd name="connsiteY22" fmla="*/ 723900 h 966787"/>
                    <a:gd name="connsiteX23" fmla="*/ 877887 w 1049337"/>
                    <a:gd name="connsiteY23" fmla="*/ 742950 h 966787"/>
                    <a:gd name="connsiteX24" fmla="*/ 992187 w 1049337"/>
                    <a:gd name="connsiteY24" fmla="*/ 838200 h 966787"/>
                    <a:gd name="connsiteX25" fmla="*/ 1049337 w 1049337"/>
                    <a:gd name="connsiteY25" fmla="*/ 904875 h 966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049337" h="966787">
                      <a:moveTo>
                        <a:pt x="544512" y="0"/>
                      </a:moveTo>
                      <a:cubicBezTo>
                        <a:pt x="538162" y="94456"/>
                        <a:pt x="531812" y="188913"/>
                        <a:pt x="515937" y="285750"/>
                      </a:cubicBezTo>
                      <a:cubicBezTo>
                        <a:pt x="500062" y="382588"/>
                        <a:pt x="469899" y="509588"/>
                        <a:pt x="449262" y="581025"/>
                      </a:cubicBezTo>
                      <a:cubicBezTo>
                        <a:pt x="428625" y="652462"/>
                        <a:pt x="420687" y="663575"/>
                        <a:pt x="392112" y="714375"/>
                      </a:cubicBezTo>
                      <a:cubicBezTo>
                        <a:pt x="363537" y="765175"/>
                        <a:pt x="322262" y="846138"/>
                        <a:pt x="277812" y="885825"/>
                      </a:cubicBezTo>
                      <a:cubicBezTo>
                        <a:pt x="233362" y="925513"/>
                        <a:pt x="165099" y="950913"/>
                        <a:pt x="125412" y="952500"/>
                      </a:cubicBezTo>
                      <a:cubicBezTo>
                        <a:pt x="85725" y="954087"/>
                        <a:pt x="60324" y="927100"/>
                        <a:pt x="39687" y="895350"/>
                      </a:cubicBezTo>
                      <a:cubicBezTo>
                        <a:pt x="19050" y="863600"/>
                        <a:pt x="3174" y="808037"/>
                        <a:pt x="1587" y="762000"/>
                      </a:cubicBezTo>
                      <a:cubicBezTo>
                        <a:pt x="0" y="715963"/>
                        <a:pt x="7937" y="668337"/>
                        <a:pt x="30162" y="619125"/>
                      </a:cubicBezTo>
                      <a:cubicBezTo>
                        <a:pt x="52387" y="569913"/>
                        <a:pt x="76200" y="520700"/>
                        <a:pt x="134937" y="466725"/>
                      </a:cubicBezTo>
                      <a:cubicBezTo>
                        <a:pt x="193675" y="412750"/>
                        <a:pt x="312737" y="327025"/>
                        <a:pt x="382587" y="295275"/>
                      </a:cubicBezTo>
                      <a:cubicBezTo>
                        <a:pt x="452437" y="263525"/>
                        <a:pt x="490537" y="274638"/>
                        <a:pt x="554037" y="276225"/>
                      </a:cubicBezTo>
                      <a:cubicBezTo>
                        <a:pt x="617537" y="277812"/>
                        <a:pt x="706437" y="282575"/>
                        <a:pt x="763587" y="304800"/>
                      </a:cubicBezTo>
                      <a:cubicBezTo>
                        <a:pt x="820737" y="327025"/>
                        <a:pt x="868362" y="368300"/>
                        <a:pt x="896937" y="409575"/>
                      </a:cubicBezTo>
                      <a:cubicBezTo>
                        <a:pt x="925512" y="450850"/>
                        <a:pt x="928687" y="500063"/>
                        <a:pt x="935037" y="552450"/>
                      </a:cubicBezTo>
                      <a:cubicBezTo>
                        <a:pt x="941387" y="604837"/>
                        <a:pt x="939799" y="676275"/>
                        <a:pt x="935037" y="723900"/>
                      </a:cubicBezTo>
                      <a:cubicBezTo>
                        <a:pt x="930275" y="771525"/>
                        <a:pt x="927100" y="803275"/>
                        <a:pt x="906462" y="838200"/>
                      </a:cubicBezTo>
                      <a:cubicBezTo>
                        <a:pt x="885824" y="873125"/>
                        <a:pt x="854074" y="912813"/>
                        <a:pt x="811212" y="933450"/>
                      </a:cubicBezTo>
                      <a:cubicBezTo>
                        <a:pt x="768350" y="954087"/>
                        <a:pt x="690562" y="966787"/>
                        <a:pt x="649287" y="962025"/>
                      </a:cubicBezTo>
                      <a:cubicBezTo>
                        <a:pt x="608012" y="957263"/>
                        <a:pt x="582612" y="931862"/>
                        <a:pt x="563562" y="904875"/>
                      </a:cubicBezTo>
                      <a:cubicBezTo>
                        <a:pt x="544512" y="877888"/>
                        <a:pt x="530225" y="830263"/>
                        <a:pt x="534987" y="800100"/>
                      </a:cubicBezTo>
                      <a:cubicBezTo>
                        <a:pt x="539750" y="769938"/>
                        <a:pt x="558800" y="736600"/>
                        <a:pt x="592137" y="723900"/>
                      </a:cubicBezTo>
                      <a:cubicBezTo>
                        <a:pt x="625475" y="711200"/>
                        <a:pt x="687387" y="720725"/>
                        <a:pt x="735012" y="723900"/>
                      </a:cubicBezTo>
                      <a:cubicBezTo>
                        <a:pt x="782637" y="727075"/>
                        <a:pt x="835025" y="723900"/>
                        <a:pt x="877887" y="742950"/>
                      </a:cubicBezTo>
                      <a:cubicBezTo>
                        <a:pt x="920750" y="762000"/>
                        <a:pt x="963612" y="811213"/>
                        <a:pt x="992187" y="838200"/>
                      </a:cubicBezTo>
                      <a:cubicBezTo>
                        <a:pt x="1020762" y="865188"/>
                        <a:pt x="1035049" y="885031"/>
                        <a:pt x="1049337" y="90487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533400" y="4572000"/>
                  <a:ext cx="276225" cy="790575"/>
                </a:xfrm>
                <a:custGeom>
                  <a:avLst/>
                  <a:gdLst>
                    <a:gd name="connsiteX0" fmla="*/ 0 w 276225"/>
                    <a:gd name="connsiteY0" fmla="*/ 0 h 790575"/>
                    <a:gd name="connsiteX1" fmla="*/ 38100 w 276225"/>
                    <a:gd name="connsiteY1" fmla="*/ 361950 h 790575"/>
                    <a:gd name="connsiteX2" fmla="*/ 133350 w 276225"/>
                    <a:gd name="connsiteY2" fmla="*/ 571500 h 790575"/>
                    <a:gd name="connsiteX3" fmla="*/ 276225 w 276225"/>
                    <a:gd name="connsiteY3" fmla="*/ 790575 h 790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225" h="790575">
                      <a:moveTo>
                        <a:pt x="0" y="0"/>
                      </a:moveTo>
                      <a:cubicBezTo>
                        <a:pt x="7937" y="133350"/>
                        <a:pt x="15875" y="266700"/>
                        <a:pt x="38100" y="361950"/>
                      </a:cubicBezTo>
                      <a:cubicBezTo>
                        <a:pt x="60325" y="457200"/>
                        <a:pt x="93662" y="500062"/>
                        <a:pt x="133350" y="571500"/>
                      </a:cubicBezTo>
                      <a:cubicBezTo>
                        <a:pt x="173038" y="642938"/>
                        <a:pt x="224631" y="716756"/>
                        <a:pt x="276225" y="790575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9" name="Group 237"/>
              <p:cNvGrpSpPr/>
              <p:nvPr/>
            </p:nvGrpSpPr>
            <p:grpSpPr>
              <a:xfrm>
                <a:off x="4067944" y="1268760"/>
                <a:ext cx="1008112" cy="966787"/>
                <a:chOff x="398463" y="4505325"/>
                <a:chExt cx="1049337" cy="966787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" name="Freeform 39"/>
                <p:cNvSpPr/>
                <p:nvPr/>
              </p:nvSpPr>
              <p:spPr>
                <a:xfrm>
                  <a:off x="398463" y="4505325"/>
                  <a:ext cx="1049337" cy="966787"/>
                </a:xfrm>
                <a:custGeom>
                  <a:avLst/>
                  <a:gdLst>
                    <a:gd name="connsiteX0" fmla="*/ 544512 w 1049337"/>
                    <a:gd name="connsiteY0" fmla="*/ 0 h 966787"/>
                    <a:gd name="connsiteX1" fmla="*/ 515937 w 1049337"/>
                    <a:gd name="connsiteY1" fmla="*/ 285750 h 966787"/>
                    <a:gd name="connsiteX2" fmla="*/ 449262 w 1049337"/>
                    <a:gd name="connsiteY2" fmla="*/ 581025 h 966787"/>
                    <a:gd name="connsiteX3" fmla="*/ 392112 w 1049337"/>
                    <a:gd name="connsiteY3" fmla="*/ 714375 h 966787"/>
                    <a:gd name="connsiteX4" fmla="*/ 277812 w 1049337"/>
                    <a:gd name="connsiteY4" fmla="*/ 885825 h 966787"/>
                    <a:gd name="connsiteX5" fmla="*/ 125412 w 1049337"/>
                    <a:gd name="connsiteY5" fmla="*/ 952500 h 966787"/>
                    <a:gd name="connsiteX6" fmla="*/ 39687 w 1049337"/>
                    <a:gd name="connsiteY6" fmla="*/ 895350 h 966787"/>
                    <a:gd name="connsiteX7" fmla="*/ 1587 w 1049337"/>
                    <a:gd name="connsiteY7" fmla="*/ 762000 h 966787"/>
                    <a:gd name="connsiteX8" fmla="*/ 30162 w 1049337"/>
                    <a:gd name="connsiteY8" fmla="*/ 619125 h 966787"/>
                    <a:gd name="connsiteX9" fmla="*/ 134937 w 1049337"/>
                    <a:gd name="connsiteY9" fmla="*/ 466725 h 966787"/>
                    <a:gd name="connsiteX10" fmla="*/ 382587 w 1049337"/>
                    <a:gd name="connsiteY10" fmla="*/ 295275 h 966787"/>
                    <a:gd name="connsiteX11" fmla="*/ 554037 w 1049337"/>
                    <a:gd name="connsiteY11" fmla="*/ 276225 h 966787"/>
                    <a:gd name="connsiteX12" fmla="*/ 763587 w 1049337"/>
                    <a:gd name="connsiteY12" fmla="*/ 304800 h 966787"/>
                    <a:gd name="connsiteX13" fmla="*/ 896937 w 1049337"/>
                    <a:gd name="connsiteY13" fmla="*/ 409575 h 966787"/>
                    <a:gd name="connsiteX14" fmla="*/ 935037 w 1049337"/>
                    <a:gd name="connsiteY14" fmla="*/ 552450 h 966787"/>
                    <a:gd name="connsiteX15" fmla="*/ 935037 w 1049337"/>
                    <a:gd name="connsiteY15" fmla="*/ 723900 h 966787"/>
                    <a:gd name="connsiteX16" fmla="*/ 906462 w 1049337"/>
                    <a:gd name="connsiteY16" fmla="*/ 838200 h 966787"/>
                    <a:gd name="connsiteX17" fmla="*/ 811212 w 1049337"/>
                    <a:gd name="connsiteY17" fmla="*/ 933450 h 966787"/>
                    <a:gd name="connsiteX18" fmla="*/ 649287 w 1049337"/>
                    <a:gd name="connsiteY18" fmla="*/ 962025 h 966787"/>
                    <a:gd name="connsiteX19" fmla="*/ 563562 w 1049337"/>
                    <a:gd name="connsiteY19" fmla="*/ 904875 h 966787"/>
                    <a:gd name="connsiteX20" fmla="*/ 534987 w 1049337"/>
                    <a:gd name="connsiteY20" fmla="*/ 800100 h 966787"/>
                    <a:gd name="connsiteX21" fmla="*/ 592137 w 1049337"/>
                    <a:gd name="connsiteY21" fmla="*/ 723900 h 966787"/>
                    <a:gd name="connsiteX22" fmla="*/ 735012 w 1049337"/>
                    <a:gd name="connsiteY22" fmla="*/ 723900 h 966787"/>
                    <a:gd name="connsiteX23" fmla="*/ 877887 w 1049337"/>
                    <a:gd name="connsiteY23" fmla="*/ 742950 h 966787"/>
                    <a:gd name="connsiteX24" fmla="*/ 992187 w 1049337"/>
                    <a:gd name="connsiteY24" fmla="*/ 838200 h 966787"/>
                    <a:gd name="connsiteX25" fmla="*/ 1049337 w 1049337"/>
                    <a:gd name="connsiteY25" fmla="*/ 904875 h 966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049337" h="966787">
                      <a:moveTo>
                        <a:pt x="544512" y="0"/>
                      </a:moveTo>
                      <a:cubicBezTo>
                        <a:pt x="538162" y="94456"/>
                        <a:pt x="531812" y="188913"/>
                        <a:pt x="515937" y="285750"/>
                      </a:cubicBezTo>
                      <a:cubicBezTo>
                        <a:pt x="500062" y="382588"/>
                        <a:pt x="469899" y="509588"/>
                        <a:pt x="449262" y="581025"/>
                      </a:cubicBezTo>
                      <a:cubicBezTo>
                        <a:pt x="428625" y="652462"/>
                        <a:pt x="420687" y="663575"/>
                        <a:pt x="392112" y="714375"/>
                      </a:cubicBezTo>
                      <a:cubicBezTo>
                        <a:pt x="363537" y="765175"/>
                        <a:pt x="322262" y="846138"/>
                        <a:pt x="277812" y="885825"/>
                      </a:cubicBezTo>
                      <a:cubicBezTo>
                        <a:pt x="233362" y="925513"/>
                        <a:pt x="165099" y="950913"/>
                        <a:pt x="125412" y="952500"/>
                      </a:cubicBezTo>
                      <a:cubicBezTo>
                        <a:pt x="85725" y="954087"/>
                        <a:pt x="60324" y="927100"/>
                        <a:pt x="39687" y="895350"/>
                      </a:cubicBezTo>
                      <a:cubicBezTo>
                        <a:pt x="19050" y="863600"/>
                        <a:pt x="3174" y="808037"/>
                        <a:pt x="1587" y="762000"/>
                      </a:cubicBezTo>
                      <a:cubicBezTo>
                        <a:pt x="0" y="715963"/>
                        <a:pt x="7937" y="668337"/>
                        <a:pt x="30162" y="619125"/>
                      </a:cubicBezTo>
                      <a:cubicBezTo>
                        <a:pt x="52387" y="569913"/>
                        <a:pt x="76200" y="520700"/>
                        <a:pt x="134937" y="466725"/>
                      </a:cubicBezTo>
                      <a:cubicBezTo>
                        <a:pt x="193675" y="412750"/>
                        <a:pt x="312737" y="327025"/>
                        <a:pt x="382587" y="295275"/>
                      </a:cubicBezTo>
                      <a:cubicBezTo>
                        <a:pt x="452437" y="263525"/>
                        <a:pt x="490537" y="274638"/>
                        <a:pt x="554037" y="276225"/>
                      </a:cubicBezTo>
                      <a:cubicBezTo>
                        <a:pt x="617537" y="277812"/>
                        <a:pt x="706437" y="282575"/>
                        <a:pt x="763587" y="304800"/>
                      </a:cubicBezTo>
                      <a:cubicBezTo>
                        <a:pt x="820737" y="327025"/>
                        <a:pt x="868362" y="368300"/>
                        <a:pt x="896937" y="409575"/>
                      </a:cubicBezTo>
                      <a:cubicBezTo>
                        <a:pt x="925512" y="450850"/>
                        <a:pt x="928687" y="500063"/>
                        <a:pt x="935037" y="552450"/>
                      </a:cubicBezTo>
                      <a:cubicBezTo>
                        <a:pt x="941387" y="604837"/>
                        <a:pt x="939799" y="676275"/>
                        <a:pt x="935037" y="723900"/>
                      </a:cubicBezTo>
                      <a:cubicBezTo>
                        <a:pt x="930275" y="771525"/>
                        <a:pt x="927100" y="803275"/>
                        <a:pt x="906462" y="838200"/>
                      </a:cubicBezTo>
                      <a:cubicBezTo>
                        <a:pt x="885824" y="873125"/>
                        <a:pt x="854074" y="912813"/>
                        <a:pt x="811212" y="933450"/>
                      </a:cubicBezTo>
                      <a:cubicBezTo>
                        <a:pt x="768350" y="954087"/>
                        <a:pt x="690562" y="966787"/>
                        <a:pt x="649287" y="962025"/>
                      </a:cubicBezTo>
                      <a:cubicBezTo>
                        <a:pt x="608012" y="957263"/>
                        <a:pt x="582612" y="931862"/>
                        <a:pt x="563562" y="904875"/>
                      </a:cubicBezTo>
                      <a:cubicBezTo>
                        <a:pt x="544512" y="877888"/>
                        <a:pt x="530225" y="830263"/>
                        <a:pt x="534987" y="800100"/>
                      </a:cubicBezTo>
                      <a:cubicBezTo>
                        <a:pt x="539750" y="769938"/>
                        <a:pt x="558800" y="736600"/>
                        <a:pt x="592137" y="723900"/>
                      </a:cubicBezTo>
                      <a:cubicBezTo>
                        <a:pt x="625475" y="711200"/>
                        <a:pt x="687387" y="720725"/>
                        <a:pt x="735012" y="723900"/>
                      </a:cubicBezTo>
                      <a:cubicBezTo>
                        <a:pt x="782637" y="727075"/>
                        <a:pt x="835025" y="723900"/>
                        <a:pt x="877887" y="742950"/>
                      </a:cubicBezTo>
                      <a:cubicBezTo>
                        <a:pt x="920750" y="762000"/>
                        <a:pt x="963612" y="811213"/>
                        <a:pt x="992187" y="838200"/>
                      </a:cubicBezTo>
                      <a:cubicBezTo>
                        <a:pt x="1020762" y="865188"/>
                        <a:pt x="1035049" y="885031"/>
                        <a:pt x="1049337" y="9048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533400" y="4572000"/>
                  <a:ext cx="276225" cy="790575"/>
                </a:xfrm>
                <a:custGeom>
                  <a:avLst/>
                  <a:gdLst>
                    <a:gd name="connsiteX0" fmla="*/ 0 w 276225"/>
                    <a:gd name="connsiteY0" fmla="*/ 0 h 790575"/>
                    <a:gd name="connsiteX1" fmla="*/ 38100 w 276225"/>
                    <a:gd name="connsiteY1" fmla="*/ 361950 h 790575"/>
                    <a:gd name="connsiteX2" fmla="*/ 133350 w 276225"/>
                    <a:gd name="connsiteY2" fmla="*/ 571500 h 790575"/>
                    <a:gd name="connsiteX3" fmla="*/ 276225 w 276225"/>
                    <a:gd name="connsiteY3" fmla="*/ 790575 h 790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225" h="790575">
                      <a:moveTo>
                        <a:pt x="0" y="0"/>
                      </a:moveTo>
                      <a:cubicBezTo>
                        <a:pt x="7937" y="133350"/>
                        <a:pt x="15875" y="266700"/>
                        <a:pt x="38100" y="361950"/>
                      </a:cubicBezTo>
                      <a:cubicBezTo>
                        <a:pt x="60325" y="457200"/>
                        <a:pt x="93662" y="500062"/>
                        <a:pt x="133350" y="571500"/>
                      </a:cubicBezTo>
                      <a:cubicBezTo>
                        <a:pt x="173038" y="642938"/>
                        <a:pt x="224631" y="716756"/>
                        <a:pt x="276225" y="7905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44" name="Group 43"/>
          <p:cNvGrpSpPr/>
          <p:nvPr/>
        </p:nvGrpSpPr>
        <p:grpSpPr>
          <a:xfrm>
            <a:off x="5580112" y="836712"/>
            <a:ext cx="1296144" cy="1656184"/>
            <a:chOff x="5580112" y="836712"/>
            <a:chExt cx="1296144" cy="1656184"/>
          </a:xfrm>
        </p:grpSpPr>
        <p:sp>
          <p:nvSpPr>
            <p:cNvPr id="45" name="Rounded Rectangle 44"/>
            <p:cNvSpPr/>
            <p:nvPr/>
          </p:nvSpPr>
          <p:spPr>
            <a:xfrm>
              <a:off x="558011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"/>
            <p:cNvSpPr txBox="1"/>
            <p:nvPr/>
          </p:nvSpPr>
          <p:spPr>
            <a:xfrm>
              <a:off x="5835254" y="90872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580112" y="126876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48" name="Group 269"/>
            <p:cNvGrpSpPr/>
            <p:nvPr/>
          </p:nvGrpSpPr>
          <p:grpSpPr>
            <a:xfrm>
              <a:off x="5724128" y="1196752"/>
              <a:ext cx="1008112" cy="1066800"/>
              <a:chOff x="5724128" y="1196752"/>
              <a:chExt cx="1008112" cy="1066800"/>
            </a:xfrm>
          </p:grpSpPr>
          <p:grpSp>
            <p:nvGrpSpPr>
              <p:cNvPr id="49" name="Group 257"/>
              <p:cNvGrpSpPr/>
              <p:nvPr/>
            </p:nvGrpSpPr>
            <p:grpSpPr>
              <a:xfrm>
                <a:off x="5724128" y="1196752"/>
                <a:ext cx="1008112" cy="1066800"/>
                <a:chOff x="298450" y="4486275"/>
                <a:chExt cx="1139825" cy="10668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298450" y="4711700"/>
                  <a:ext cx="1139825" cy="784225"/>
                </a:xfrm>
                <a:custGeom>
                  <a:avLst/>
                  <a:gdLst>
                    <a:gd name="connsiteX0" fmla="*/ 15875 w 1139825"/>
                    <a:gd name="connsiteY0" fmla="*/ 165100 h 784225"/>
                    <a:gd name="connsiteX1" fmla="*/ 434975 w 1139825"/>
                    <a:gd name="connsiteY1" fmla="*/ 60325 h 784225"/>
                    <a:gd name="connsiteX2" fmla="*/ 406400 w 1139825"/>
                    <a:gd name="connsiteY2" fmla="*/ 98425 h 784225"/>
                    <a:gd name="connsiteX3" fmla="*/ 44450 w 1139825"/>
                    <a:gd name="connsiteY3" fmla="*/ 650875 h 784225"/>
                    <a:gd name="connsiteX4" fmla="*/ 139700 w 1139825"/>
                    <a:gd name="connsiteY4" fmla="*/ 527050 h 784225"/>
                    <a:gd name="connsiteX5" fmla="*/ 549275 w 1139825"/>
                    <a:gd name="connsiteY5" fmla="*/ 155575 h 784225"/>
                    <a:gd name="connsiteX6" fmla="*/ 825500 w 1139825"/>
                    <a:gd name="connsiteY6" fmla="*/ 98425 h 784225"/>
                    <a:gd name="connsiteX7" fmla="*/ 977900 w 1139825"/>
                    <a:gd name="connsiteY7" fmla="*/ 203200 h 784225"/>
                    <a:gd name="connsiteX8" fmla="*/ 977900 w 1139825"/>
                    <a:gd name="connsiteY8" fmla="*/ 584200 h 784225"/>
                    <a:gd name="connsiteX9" fmla="*/ 882650 w 1139825"/>
                    <a:gd name="connsiteY9" fmla="*/ 736600 h 784225"/>
                    <a:gd name="connsiteX10" fmla="*/ 644525 w 1139825"/>
                    <a:gd name="connsiteY10" fmla="*/ 765175 h 784225"/>
                    <a:gd name="connsiteX11" fmla="*/ 568325 w 1139825"/>
                    <a:gd name="connsiteY11" fmla="*/ 622300 h 784225"/>
                    <a:gd name="connsiteX12" fmla="*/ 654050 w 1139825"/>
                    <a:gd name="connsiteY12" fmla="*/ 517525 h 784225"/>
                    <a:gd name="connsiteX13" fmla="*/ 901700 w 1139825"/>
                    <a:gd name="connsiteY13" fmla="*/ 536575 h 784225"/>
                    <a:gd name="connsiteX14" fmla="*/ 1139825 w 1139825"/>
                    <a:gd name="connsiteY14" fmla="*/ 67945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39825" h="784225">
                      <a:moveTo>
                        <a:pt x="15875" y="165100"/>
                      </a:moveTo>
                      <a:cubicBezTo>
                        <a:pt x="192881" y="118269"/>
                        <a:pt x="369887" y="71438"/>
                        <a:pt x="434975" y="60325"/>
                      </a:cubicBezTo>
                      <a:cubicBezTo>
                        <a:pt x="500063" y="49212"/>
                        <a:pt x="471487" y="0"/>
                        <a:pt x="406400" y="98425"/>
                      </a:cubicBezTo>
                      <a:cubicBezTo>
                        <a:pt x="341313" y="196850"/>
                        <a:pt x="88900" y="579438"/>
                        <a:pt x="44450" y="650875"/>
                      </a:cubicBezTo>
                      <a:cubicBezTo>
                        <a:pt x="0" y="722312"/>
                        <a:pt x="55563" y="609600"/>
                        <a:pt x="139700" y="527050"/>
                      </a:cubicBezTo>
                      <a:cubicBezTo>
                        <a:pt x="223837" y="444500"/>
                        <a:pt x="434975" y="227012"/>
                        <a:pt x="549275" y="155575"/>
                      </a:cubicBezTo>
                      <a:cubicBezTo>
                        <a:pt x="663575" y="84138"/>
                        <a:pt x="754063" y="90488"/>
                        <a:pt x="825500" y="98425"/>
                      </a:cubicBezTo>
                      <a:cubicBezTo>
                        <a:pt x="896938" y="106363"/>
                        <a:pt x="952500" y="122238"/>
                        <a:pt x="977900" y="203200"/>
                      </a:cubicBezTo>
                      <a:cubicBezTo>
                        <a:pt x="1003300" y="284162"/>
                        <a:pt x="993775" y="495300"/>
                        <a:pt x="977900" y="584200"/>
                      </a:cubicBezTo>
                      <a:cubicBezTo>
                        <a:pt x="962025" y="673100"/>
                        <a:pt x="938212" y="706438"/>
                        <a:pt x="882650" y="736600"/>
                      </a:cubicBezTo>
                      <a:cubicBezTo>
                        <a:pt x="827088" y="766762"/>
                        <a:pt x="696913" y="784225"/>
                        <a:pt x="644525" y="765175"/>
                      </a:cubicBezTo>
                      <a:cubicBezTo>
                        <a:pt x="592138" y="746125"/>
                        <a:pt x="566738" y="663575"/>
                        <a:pt x="568325" y="622300"/>
                      </a:cubicBezTo>
                      <a:cubicBezTo>
                        <a:pt x="569912" y="581025"/>
                        <a:pt x="598488" y="531813"/>
                        <a:pt x="654050" y="517525"/>
                      </a:cubicBezTo>
                      <a:cubicBezTo>
                        <a:pt x="709613" y="503238"/>
                        <a:pt x="820738" y="509588"/>
                        <a:pt x="901700" y="536575"/>
                      </a:cubicBezTo>
                      <a:cubicBezTo>
                        <a:pt x="982662" y="563562"/>
                        <a:pt x="1061243" y="621506"/>
                        <a:pt x="1139825" y="6794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619125" y="4486275"/>
                  <a:ext cx="9525" cy="1066800"/>
                </a:xfrm>
                <a:custGeom>
                  <a:avLst/>
                  <a:gdLst>
                    <a:gd name="connsiteX0" fmla="*/ 0 w 9525"/>
                    <a:gd name="connsiteY0" fmla="*/ 0 h 1066800"/>
                    <a:gd name="connsiteX1" fmla="*/ 9525 w 9525"/>
                    <a:gd name="connsiteY1" fmla="*/ 1066800 h 1066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525" h="1066800">
                      <a:moveTo>
                        <a:pt x="0" y="0"/>
                      </a:moveTo>
                      <a:lnTo>
                        <a:pt x="9525" y="106680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0" name="Group 260"/>
              <p:cNvGrpSpPr/>
              <p:nvPr/>
            </p:nvGrpSpPr>
            <p:grpSpPr>
              <a:xfrm>
                <a:off x="5724128" y="1196752"/>
                <a:ext cx="1008112" cy="1066800"/>
                <a:chOff x="298450" y="4486275"/>
                <a:chExt cx="1139825" cy="10668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298450" y="4711700"/>
                  <a:ext cx="1139825" cy="784225"/>
                </a:xfrm>
                <a:custGeom>
                  <a:avLst/>
                  <a:gdLst>
                    <a:gd name="connsiteX0" fmla="*/ 15875 w 1139825"/>
                    <a:gd name="connsiteY0" fmla="*/ 165100 h 784225"/>
                    <a:gd name="connsiteX1" fmla="*/ 434975 w 1139825"/>
                    <a:gd name="connsiteY1" fmla="*/ 60325 h 784225"/>
                    <a:gd name="connsiteX2" fmla="*/ 406400 w 1139825"/>
                    <a:gd name="connsiteY2" fmla="*/ 98425 h 784225"/>
                    <a:gd name="connsiteX3" fmla="*/ 44450 w 1139825"/>
                    <a:gd name="connsiteY3" fmla="*/ 650875 h 784225"/>
                    <a:gd name="connsiteX4" fmla="*/ 139700 w 1139825"/>
                    <a:gd name="connsiteY4" fmla="*/ 527050 h 784225"/>
                    <a:gd name="connsiteX5" fmla="*/ 549275 w 1139825"/>
                    <a:gd name="connsiteY5" fmla="*/ 155575 h 784225"/>
                    <a:gd name="connsiteX6" fmla="*/ 825500 w 1139825"/>
                    <a:gd name="connsiteY6" fmla="*/ 98425 h 784225"/>
                    <a:gd name="connsiteX7" fmla="*/ 977900 w 1139825"/>
                    <a:gd name="connsiteY7" fmla="*/ 203200 h 784225"/>
                    <a:gd name="connsiteX8" fmla="*/ 977900 w 1139825"/>
                    <a:gd name="connsiteY8" fmla="*/ 584200 h 784225"/>
                    <a:gd name="connsiteX9" fmla="*/ 882650 w 1139825"/>
                    <a:gd name="connsiteY9" fmla="*/ 736600 h 784225"/>
                    <a:gd name="connsiteX10" fmla="*/ 644525 w 1139825"/>
                    <a:gd name="connsiteY10" fmla="*/ 765175 h 784225"/>
                    <a:gd name="connsiteX11" fmla="*/ 568325 w 1139825"/>
                    <a:gd name="connsiteY11" fmla="*/ 622300 h 784225"/>
                    <a:gd name="connsiteX12" fmla="*/ 654050 w 1139825"/>
                    <a:gd name="connsiteY12" fmla="*/ 517525 h 784225"/>
                    <a:gd name="connsiteX13" fmla="*/ 901700 w 1139825"/>
                    <a:gd name="connsiteY13" fmla="*/ 536575 h 784225"/>
                    <a:gd name="connsiteX14" fmla="*/ 1139825 w 1139825"/>
                    <a:gd name="connsiteY14" fmla="*/ 67945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39825" h="784225">
                      <a:moveTo>
                        <a:pt x="15875" y="165100"/>
                      </a:moveTo>
                      <a:cubicBezTo>
                        <a:pt x="192881" y="118269"/>
                        <a:pt x="369887" y="71438"/>
                        <a:pt x="434975" y="60325"/>
                      </a:cubicBezTo>
                      <a:cubicBezTo>
                        <a:pt x="500063" y="49212"/>
                        <a:pt x="471487" y="0"/>
                        <a:pt x="406400" y="98425"/>
                      </a:cubicBezTo>
                      <a:cubicBezTo>
                        <a:pt x="341313" y="196850"/>
                        <a:pt x="88900" y="579438"/>
                        <a:pt x="44450" y="650875"/>
                      </a:cubicBezTo>
                      <a:cubicBezTo>
                        <a:pt x="0" y="722312"/>
                        <a:pt x="55563" y="609600"/>
                        <a:pt x="139700" y="527050"/>
                      </a:cubicBezTo>
                      <a:cubicBezTo>
                        <a:pt x="223837" y="444500"/>
                        <a:pt x="434975" y="227012"/>
                        <a:pt x="549275" y="155575"/>
                      </a:cubicBezTo>
                      <a:cubicBezTo>
                        <a:pt x="663575" y="84138"/>
                        <a:pt x="754063" y="90488"/>
                        <a:pt x="825500" y="98425"/>
                      </a:cubicBezTo>
                      <a:cubicBezTo>
                        <a:pt x="896938" y="106363"/>
                        <a:pt x="952500" y="122238"/>
                        <a:pt x="977900" y="203200"/>
                      </a:cubicBezTo>
                      <a:cubicBezTo>
                        <a:pt x="1003300" y="284162"/>
                        <a:pt x="993775" y="495300"/>
                        <a:pt x="977900" y="584200"/>
                      </a:cubicBezTo>
                      <a:cubicBezTo>
                        <a:pt x="962025" y="673100"/>
                        <a:pt x="938212" y="706438"/>
                        <a:pt x="882650" y="736600"/>
                      </a:cubicBezTo>
                      <a:cubicBezTo>
                        <a:pt x="827088" y="766762"/>
                        <a:pt x="696913" y="784225"/>
                        <a:pt x="644525" y="765175"/>
                      </a:cubicBezTo>
                      <a:cubicBezTo>
                        <a:pt x="592138" y="746125"/>
                        <a:pt x="566738" y="663575"/>
                        <a:pt x="568325" y="622300"/>
                      </a:cubicBezTo>
                      <a:cubicBezTo>
                        <a:pt x="569912" y="581025"/>
                        <a:pt x="598488" y="531813"/>
                        <a:pt x="654050" y="517525"/>
                      </a:cubicBezTo>
                      <a:cubicBezTo>
                        <a:pt x="709613" y="503238"/>
                        <a:pt x="820738" y="509588"/>
                        <a:pt x="901700" y="536575"/>
                      </a:cubicBezTo>
                      <a:cubicBezTo>
                        <a:pt x="982662" y="563562"/>
                        <a:pt x="1061243" y="621506"/>
                        <a:pt x="1139825" y="6794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619125" y="4486275"/>
                  <a:ext cx="9525" cy="1066800"/>
                </a:xfrm>
                <a:custGeom>
                  <a:avLst/>
                  <a:gdLst>
                    <a:gd name="connsiteX0" fmla="*/ 0 w 9525"/>
                    <a:gd name="connsiteY0" fmla="*/ 0 h 1066800"/>
                    <a:gd name="connsiteX1" fmla="*/ 9525 w 9525"/>
                    <a:gd name="connsiteY1" fmla="*/ 1066800 h 1066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525" h="1066800">
                      <a:moveTo>
                        <a:pt x="0" y="0"/>
                      </a:moveTo>
                      <a:lnTo>
                        <a:pt x="9525" y="106680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55" name="Group 54"/>
          <p:cNvGrpSpPr/>
          <p:nvPr/>
        </p:nvGrpSpPr>
        <p:grpSpPr>
          <a:xfrm>
            <a:off x="7236296" y="836712"/>
            <a:ext cx="1296144" cy="1656184"/>
            <a:chOff x="7236296" y="836712"/>
            <a:chExt cx="1296144" cy="1656184"/>
          </a:xfrm>
        </p:grpSpPr>
        <p:sp>
          <p:nvSpPr>
            <p:cNvPr id="56" name="Rounded Rectangle 55"/>
            <p:cNvSpPr/>
            <p:nvPr/>
          </p:nvSpPr>
          <p:spPr>
            <a:xfrm>
              <a:off x="723629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4"/>
            <p:cNvSpPr txBox="1"/>
            <p:nvPr/>
          </p:nvSpPr>
          <p:spPr>
            <a:xfrm>
              <a:off x="7668344" y="10527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58" name="Group 276"/>
            <p:cNvGrpSpPr/>
            <p:nvPr/>
          </p:nvGrpSpPr>
          <p:grpSpPr>
            <a:xfrm>
              <a:off x="7380312" y="1353964"/>
              <a:ext cx="935037" cy="850900"/>
              <a:chOff x="7380312" y="1353964"/>
              <a:chExt cx="935037" cy="850900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7380312" y="1353964"/>
                <a:ext cx="935037" cy="850900"/>
              </a:xfrm>
              <a:custGeom>
                <a:avLst/>
                <a:gdLst>
                  <a:gd name="connsiteX0" fmla="*/ 461962 w 935037"/>
                  <a:gd name="connsiteY0" fmla="*/ 79375 h 850900"/>
                  <a:gd name="connsiteX1" fmla="*/ 414337 w 935037"/>
                  <a:gd name="connsiteY1" fmla="*/ 422275 h 850900"/>
                  <a:gd name="connsiteX2" fmla="*/ 357187 w 935037"/>
                  <a:gd name="connsiteY2" fmla="*/ 650875 h 850900"/>
                  <a:gd name="connsiteX3" fmla="*/ 261937 w 935037"/>
                  <a:gd name="connsiteY3" fmla="*/ 755650 h 850900"/>
                  <a:gd name="connsiteX4" fmla="*/ 138112 w 935037"/>
                  <a:gd name="connsiteY4" fmla="*/ 774700 h 850900"/>
                  <a:gd name="connsiteX5" fmla="*/ 61912 w 935037"/>
                  <a:gd name="connsiteY5" fmla="*/ 698500 h 850900"/>
                  <a:gd name="connsiteX6" fmla="*/ 4762 w 935037"/>
                  <a:gd name="connsiteY6" fmla="*/ 517525 h 850900"/>
                  <a:gd name="connsiteX7" fmla="*/ 33337 w 935037"/>
                  <a:gd name="connsiteY7" fmla="*/ 288925 h 850900"/>
                  <a:gd name="connsiteX8" fmla="*/ 138112 w 935037"/>
                  <a:gd name="connsiteY8" fmla="*/ 146050 h 850900"/>
                  <a:gd name="connsiteX9" fmla="*/ 357187 w 935037"/>
                  <a:gd name="connsiteY9" fmla="*/ 22225 h 850900"/>
                  <a:gd name="connsiteX10" fmla="*/ 614362 w 935037"/>
                  <a:gd name="connsiteY10" fmla="*/ 12700 h 850900"/>
                  <a:gd name="connsiteX11" fmla="*/ 757237 w 935037"/>
                  <a:gd name="connsiteY11" fmla="*/ 69850 h 850900"/>
                  <a:gd name="connsiteX12" fmla="*/ 871537 w 935037"/>
                  <a:gd name="connsiteY12" fmla="*/ 203200 h 850900"/>
                  <a:gd name="connsiteX13" fmla="*/ 928687 w 935037"/>
                  <a:gd name="connsiteY13" fmla="*/ 431800 h 850900"/>
                  <a:gd name="connsiteX14" fmla="*/ 909637 w 935037"/>
                  <a:gd name="connsiteY14" fmla="*/ 593725 h 850900"/>
                  <a:gd name="connsiteX15" fmla="*/ 804862 w 935037"/>
                  <a:gd name="connsiteY15" fmla="*/ 727075 h 850900"/>
                  <a:gd name="connsiteX16" fmla="*/ 595312 w 935037"/>
                  <a:gd name="connsiteY16" fmla="*/ 850900 h 85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35037" h="850900">
                    <a:moveTo>
                      <a:pt x="461962" y="79375"/>
                    </a:moveTo>
                    <a:cubicBezTo>
                      <a:pt x="446880" y="203200"/>
                      <a:pt x="431799" y="327025"/>
                      <a:pt x="414337" y="422275"/>
                    </a:cubicBezTo>
                    <a:cubicBezTo>
                      <a:pt x="396875" y="517525"/>
                      <a:pt x="382587" y="595313"/>
                      <a:pt x="357187" y="650875"/>
                    </a:cubicBezTo>
                    <a:cubicBezTo>
                      <a:pt x="331787" y="706438"/>
                      <a:pt x="298450" y="735013"/>
                      <a:pt x="261937" y="755650"/>
                    </a:cubicBezTo>
                    <a:cubicBezTo>
                      <a:pt x="225425" y="776288"/>
                      <a:pt x="171450" y="784225"/>
                      <a:pt x="138112" y="774700"/>
                    </a:cubicBezTo>
                    <a:cubicBezTo>
                      <a:pt x="104775" y="765175"/>
                      <a:pt x="84137" y="741362"/>
                      <a:pt x="61912" y="698500"/>
                    </a:cubicBezTo>
                    <a:cubicBezTo>
                      <a:pt x="39687" y="655638"/>
                      <a:pt x="9524" y="585787"/>
                      <a:pt x="4762" y="517525"/>
                    </a:cubicBezTo>
                    <a:cubicBezTo>
                      <a:pt x="0" y="449263"/>
                      <a:pt x="11112" y="350838"/>
                      <a:pt x="33337" y="288925"/>
                    </a:cubicBezTo>
                    <a:cubicBezTo>
                      <a:pt x="55562" y="227012"/>
                      <a:pt x="84137" y="190500"/>
                      <a:pt x="138112" y="146050"/>
                    </a:cubicBezTo>
                    <a:cubicBezTo>
                      <a:pt x="192087" y="101600"/>
                      <a:pt x="277812" y="44450"/>
                      <a:pt x="357187" y="22225"/>
                    </a:cubicBezTo>
                    <a:cubicBezTo>
                      <a:pt x="436562" y="0"/>
                      <a:pt x="547687" y="4763"/>
                      <a:pt x="614362" y="12700"/>
                    </a:cubicBezTo>
                    <a:cubicBezTo>
                      <a:pt x="681037" y="20637"/>
                      <a:pt x="714375" y="38100"/>
                      <a:pt x="757237" y="69850"/>
                    </a:cubicBezTo>
                    <a:cubicBezTo>
                      <a:pt x="800099" y="101600"/>
                      <a:pt x="842962" y="142875"/>
                      <a:pt x="871537" y="203200"/>
                    </a:cubicBezTo>
                    <a:cubicBezTo>
                      <a:pt x="900112" y="263525"/>
                      <a:pt x="922337" y="366713"/>
                      <a:pt x="928687" y="431800"/>
                    </a:cubicBezTo>
                    <a:cubicBezTo>
                      <a:pt x="935037" y="496887"/>
                      <a:pt x="930274" y="544513"/>
                      <a:pt x="909637" y="593725"/>
                    </a:cubicBezTo>
                    <a:cubicBezTo>
                      <a:pt x="889000" y="642937"/>
                      <a:pt x="857249" y="684213"/>
                      <a:pt x="804862" y="727075"/>
                    </a:cubicBezTo>
                    <a:cubicBezTo>
                      <a:pt x="752475" y="769937"/>
                      <a:pt x="673893" y="810418"/>
                      <a:pt x="595312" y="850900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7380312" y="1353964"/>
                <a:ext cx="935037" cy="850900"/>
              </a:xfrm>
              <a:custGeom>
                <a:avLst/>
                <a:gdLst>
                  <a:gd name="connsiteX0" fmla="*/ 461962 w 935037"/>
                  <a:gd name="connsiteY0" fmla="*/ 79375 h 850900"/>
                  <a:gd name="connsiteX1" fmla="*/ 414337 w 935037"/>
                  <a:gd name="connsiteY1" fmla="*/ 422275 h 850900"/>
                  <a:gd name="connsiteX2" fmla="*/ 357187 w 935037"/>
                  <a:gd name="connsiteY2" fmla="*/ 650875 h 850900"/>
                  <a:gd name="connsiteX3" fmla="*/ 261937 w 935037"/>
                  <a:gd name="connsiteY3" fmla="*/ 755650 h 850900"/>
                  <a:gd name="connsiteX4" fmla="*/ 138112 w 935037"/>
                  <a:gd name="connsiteY4" fmla="*/ 774700 h 850900"/>
                  <a:gd name="connsiteX5" fmla="*/ 61912 w 935037"/>
                  <a:gd name="connsiteY5" fmla="*/ 698500 h 850900"/>
                  <a:gd name="connsiteX6" fmla="*/ 4762 w 935037"/>
                  <a:gd name="connsiteY6" fmla="*/ 517525 h 850900"/>
                  <a:gd name="connsiteX7" fmla="*/ 33337 w 935037"/>
                  <a:gd name="connsiteY7" fmla="*/ 288925 h 850900"/>
                  <a:gd name="connsiteX8" fmla="*/ 138112 w 935037"/>
                  <a:gd name="connsiteY8" fmla="*/ 146050 h 850900"/>
                  <a:gd name="connsiteX9" fmla="*/ 357187 w 935037"/>
                  <a:gd name="connsiteY9" fmla="*/ 22225 h 850900"/>
                  <a:gd name="connsiteX10" fmla="*/ 614362 w 935037"/>
                  <a:gd name="connsiteY10" fmla="*/ 12700 h 850900"/>
                  <a:gd name="connsiteX11" fmla="*/ 757237 w 935037"/>
                  <a:gd name="connsiteY11" fmla="*/ 69850 h 850900"/>
                  <a:gd name="connsiteX12" fmla="*/ 871537 w 935037"/>
                  <a:gd name="connsiteY12" fmla="*/ 203200 h 850900"/>
                  <a:gd name="connsiteX13" fmla="*/ 928687 w 935037"/>
                  <a:gd name="connsiteY13" fmla="*/ 431800 h 850900"/>
                  <a:gd name="connsiteX14" fmla="*/ 909637 w 935037"/>
                  <a:gd name="connsiteY14" fmla="*/ 593725 h 850900"/>
                  <a:gd name="connsiteX15" fmla="*/ 804862 w 935037"/>
                  <a:gd name="connsiteY15" fmla="*/ 727075 h 850900"/>
                  <a:gd name="connsiteX16" fmla="*/ 595312 w 935037"/>
                  <a:gd name="connsiteY16" fmla="*/ 850900 h 85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35037" h="850900">
                    <a:moveTo>
                      <a:pt x="461962" y="79375"/>
                    </a:moveTo>
                    <a:cubicBezTo>
                      <a:pt x="446880" y="203200"/>
                      <a:pt x="431799" y="327025"/>
                      <a:pt x="414337" y="422275"/>
                    </a:cubicBezTo>
                    <a:cubicBezTo>
                      <a:pt x="396875" y="517525"/>
                      <a:pt x="382587" y="595313"/>
                      <a:pt x="357187" y="650875"/>
                    </a:cubicBezTo>
                    <a:cubicBezTo>
                      <a:pt x="331787" y="706438"/>
                      <a:pt x="298450" y="735013"/>
                      <a:pt x="261937" y="755650"/>
                    </a:cubicBezTo>
                    <a:cubicBezTo>
                      <a:pt x="225425" y="776288"/>
                      <a:pt x="171450" y="784225"/>
                      <a:pt x="138112" y="774700"/>
                    </a:cubicBezTo>
                    <a:cubicBezTo>
                      <a:pt x="104775" y="765175"/>
                      <a:pt x="84137" y="741362"/>
                      <a:pt x="61912" y="698500"/>
                    </a:cubicBezTo>
                    <a:cubicBezTo>
                      <a:pt x="39687" y="655638"/>
                      <a:pt x="9524" y="585787"/>
                      <a:pt x="4762" y="517525"/>
                    </a:cubicBezTo>
                    <a:cubicBezTo>
                      <a:pt x="0" y="449263"/>
                      <a:pt x="11112" y="350838"/>
                      <a:pt x="33337" y="288925"/>
                    </a:cubicBezTo>
                    <a:cubicBezTo>
                      <a:pt x="55562" y="227012"/>
                      <a:pt x="84137" y="190500"/>
                      <a:pt x="138112" y="146050"/>
                    </a:cubicBezTo>
                    <a:cubicBezTo>
                      <a:pt x="192087" y="101600"/>
                      <a:pt x="277812" y="44450"/>
                      <a:pt x="357187" y="22225"/>
                    </a:cubicBezTo>
                    <a:cubicBezTo>
                      <a:pt x="436562" y="0"/>
                      <a:pt x="547687" y="4763"/>
                      <a:pt x="614362" y="12700"/>
                    </a:cubicBezTo>
                    <a:cubicBezTo>
                      <a:pt x="681037" y="20637"/>
                      <a:pt x="714375" y="38100"/>
                      <a:pt x="757237" y="69850"/>
                    </a:cubicBezTo>
                    <a:cubicBezTo>
                      <a:pt x="800099" y="101600"/>
                      <a:pt x="842962" y="142875"/>
                      <a:pt x="871537" y="203200"/>
                    </a:cubicBezTo>
                    <a:cubicBezTo>
                      <a:pt x="900112" y="263525"/>
                      <a:pt x="922337" y="366713"/>
                      <a:pt x="928687" y="431800"/>
                    </a:cubicBezTo>
                    <a:cubicBezTo>
                      <a:pt x="935037" y="496887"/>
                      <a:pt x="930274" y="544513"/>
                      <a:pt x="909637" y="593725"/>
                    </a:cubicBezTo>
                    <a:cubicBezTo>
                      <a:pt x="889000" y="642937"/>
                      <a:pt x="857249" y="684213"/>
                      <a:pt x="804862" y="727075"/>
                    </a:cubicBezTo>
                    <a:cubicBezTo>
                      <a:pt x="752475" y="769937"/>
                      <a:pt x="673893" y="810418"/>
                      <a:pt x="595312" y="850900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1" name="Group 125"/>
          <p:cNvGrpSpPr/>
          <p:nvPr/>
        </p:nvGrpSpPr>
        <p:grpSpPr>
          <a:xfrm>
            <a:off x="539552" y="3789040"/>
            <a:ext cx="1296144" cy="1656184"/>
            <a:chOff x="539552" y="3789040"/>
            <a:chExt cx="1296144" cy="1656184"/>
          </a:xfrm>
        </p:grpSpPr>
        <p:sp>
          <p:nvSpPr>
            <p:cNvPr id="62" name="Rounded Rectangle 61"/>
            <p:cNvSpPr/>
            <p:nvPr/>
          </p:nvSpPr>
          <p:spPr>
            <a:xfrm>
              <a:off x="539552" y="3789040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54734" y="39336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27584" y="429367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65" name="TextBox 4"/>
            <p:cNvSpPr txBox="1"/>
            <p:nvPr/>
          </p:nvSpPr>
          <p:spPr>
            <a:xfrm>
              <a:off x="650678" y="400506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66" name="Group 124"/>
            <p:cNvGrpSpPr/>
            <p:nvPr/>
          </p:nvGrpSpPr>
          <p:grpSpPr>
            <a:xfrm>
              <a:off x="755576" y="4210025"/>
              <a:ext cx="864096" cy="1019175"/>
              <a:chOff x="755576" y="4210025"/>
              <a:chExt cx="864096" cy="1019175"/>
            </a:xfrm>
          </p:grpSpPr>
          <p:grpSp>
            <p:nvGrpSpPr>
              <p:cNvPr id="67" name="Group 278"/>
              <p:cNvGrpSpPr/>
              <p:nvPr/>
            </p:nvGrpSpPr>
            <p:grpSpPr>
              <a:xfrm>
                <a:off x="755576" y="4210025"/>
                <a:ext cx="864096" cy="1019175"/>
                <a:chOff x="460375" y="4505325"/>
                <a:chExt cx="958850" cy="10191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2" name="Freeform 71"/>
                <p:cNvSpPr/>
                <p:nvPr/>
              </p:nvSpPr>
              <p:spPr>
                <a:xfrm>
                  <a:off x="460375" y="4562475"/>
                  <a:ext cx="63500" cy="962025"/>
                </a:xfrm>
                <a:custGeom>
                  <a:avLst/>
                  <a:gdLst>
                    <a:gd name="connsiteX0" fmla="*/ 63500 w 63500"/>
                    <a:gd name="connsiteY0" fmla="*/ 0 h 962025"/>
                    <a:gd name="connsiteX1" fmla="*/ 25400 w 63500"/>
                    <a:gd name="connsiteY1" fmla="*/ 209550 h 962025"/>
                    <a:gd name="connsiteX2" fmla="*/ 6350 w 63500"/>
                    <a:gd name="connsiteY2" fmla="*/ 504825 h 962025"/>
                    <a:gd name="connsiteX3" fmla="*/ 6350 w 63500"/>
                    <a:gd name="connsiteY3" fmla="*/ 742950 h 962025"/>
                    <a:gd name="connsiteX4" fmla="*/ 44450 w 63500"/>
                    <a:gd name="connsiteY4" fmla="*/ 962025 h 962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500" h="962025">
                      <a:moveTo>
                        <a:pt x="63500" y="0"/>
                      </a:moveTo>
                      <a:cubicBezTo>
                        <a:pt x="49212" y="62706"/>
                        <a:pt x="34925" y="125413"/>
                        <a:pt x="25400" y="209550"/>
                      </a:cubicBezTo>
                      <a:cubicBezTo>
                        <a:pt x="15875" y="293688"/>
                        <a:pt x="9525" y="415925"/>
                        <a:pt x="6350" y="504825"/>
                      </a:cubicBezTo>
                      <a:cubicBezTo>
                        <a:pt x="3175" y="593725"/>
                        <a:pt x="0" y="666750"/>
                        <a:pt x="6350" y="742950"/>
                      </a:cubicBezTo>
                      <a:cubicBezTo>
                        <a:pt x="12700" y="819150"/>
                        <a:pt x="28575" y="890587"/>
                        <a:pt x="44450" y="962025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741362" y="4505325"/>
                  <a:ext cx="658813" cy="984250"/>
                </a:xfrm>
                <a:custGeom>
                  <a:avLst/>
                  <a:gdLst>
                    <a:gd name="connsiteX0" fmla="*/ 325438 w 658813"/>
                    <a:gd name="connsiteY0" fmla="*/ 0 h 984250"/>
                    <a:gd name="connsiteX1" fmla="*/ 334963 w 658813"/>
                    <a:gd name="connsiteY1" fmla="*/ 171450 h 984250"/>
                    <a:gd name="connsiteX2" fmla="*/ 363538 w 658813"/>
                    <a:gd name="connsiteY2" fmla="*/ 476250 h 984250"/>
                    <a:gd name="connsiteX3" fmla="*/ 354013 w 658813"/>
                    <a:gd name="connsiteY3" fmla="*/ 752475 h 984250"/>
                    <a:gd name="connsiteX4" fmla="*/ 334963 w 658813"/>
                    <a:gd name="connsiteY4" fmla="*/ 895350 h 984250"/>
                    <a:gd name="connsiteX5" fmla="*/ 277813 w 658813"/>
                    <a:gd name="connsiteY5" fmla="*/ 971550 h 984250"/>
                    <a:gd name="connsiteX6" fmla="*/ 125413 w 658813"/>
                    <a:gd name="connsiteY6" fmla="*/ 971550 h 984250"/>
                    <a:gd name="connsiteX7" fmla="*/ 49213 w 658813"/>
                    <a:gd name="connsiteY7" fmla="*/ 933450 h 984250"/>
                    <a:gd name="connsiteX8" fmla="*/ 1588 w 658813"/>
                    <a:gd name="connsiteY8" fmla="*/ 838200 h 984250"/>
                    <a:gd name="connsiteX9" fmla="*/ 39688 w 658813"/>
                    <a:gd name="connsiteY9" fmla="*/ 723900 h 984250"/>
                    <a:gd name="connsiteX10" fmla="*/ 192088 w 658813"/>
                    <a:gd name="connsiteY10" fmla="*/ 704850 h 984250"/>
                    <a:gd name="connsiteX11" fmla="*/ 430213 w 658813"/>
                    <a:gd name="connsiteY11" fmla="*/ 752475 h 984250"/>
                    <a:gd name="connsiteX12" fmla="*/ 658813 w 658813"/>
                    <a:gd name="connsiteY12" fmla="*/ 895350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8813" h="984250">
                      <a:moveTo>
                        <a:pt x="325438" y="0"/>
                      </a:moveTo>
                      <a:cubicBezTo>
                        <a:pt x="327025" y="46037"/>
                        <a:pt x="328613" y="92075"/>
                        <a:pt x="334963" y="171450"/>
                      </a:cubicBezTo>
                      <a:cubicBezTo>
                        <a:pt x="341313" y="250825"/>
                        <a:pt x="360363" y="379413"/>
                        <a:pt x="363538" y="476250"/>
                      </a:cubicBezTo>
                      <a:cubicBezTo>
                        <a:pt x="366713" y="573087"/>
                        <a:pt x="358776" y="682625"/>
                        <a:pt x="354013" y="752475"/>
                      </a:cubicBezTo>
                      <a:cubicBezTo>
                        <a:pt x="349251" y="822325"/>
                        <a:pt x="347663" y="858838"/>
                        <a:pt x="334963" y="895350"/>
                      </a:cubicBezTo>
                      <a:cubicBezTo>
                        <a:pt x="322263" y="931863"/>
                        <a:pt x="312738" y="958850"/>
                        <a:pt x="277813" y="971550"/>
                      </a:cubicBezTo>
                      <a:cubicBezTo>
                        <a:pt x="242888" y="984250"/>
                        <a:pt x="163513" y="977900"/>
                        <a:pt x="125413" y="971550"/>
                      </a:cubicBezTo>
                      <a:cubicBezTo>
                        <a:pt x="87313" y="965200"/>
                        <a:pt x="69850" y="955675"/>
                        <a:pt x="49213" y="933450"/>
                      </a:cubicBezTo>
                      <a:cubicBezTo>
                        <a:pt x="28576" y="911225"/>
                        <a:pt x="3176" y="873125"/>
                        <a:pt x="1588" y="838200"/>
                      </a:cubicBezTo>
                      <a:cubicBezTo>
                        <a:pt x="0" y="803275"/>
                        <a:pt x="7938" y="746125"/>
                        <a:pt x="39688" y="723900"/>
                      </a:cubicBezTo>
                      <a:cubicBezTo>
                        <a:pt x="71438" y="701675"/>
                        <a:pt x="127001" y="700088"/>
                        <a:pt x="192088" y="704850"/>
                      </a:cubicBezTo>
                      <a:cubicBezTo>
                        <a:pt x="257175" y="709612"/>
                        <a:pt x="352426" y="720725"/>
                        <a:pt x="430213" y="752475"/>
                      </a:cubicBezTo>
                      <a:cubicBezTo>
                        <a:pt x="508000" y="784225"/>
                        <a:pt x="583406" y="839787"/>
                        <a:pt x="658813" y="895350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676275" y="4791075"/>
                  <a:ext cx="742950" cy="47625"/>
                </a:xfrm>
                <a:custGeom>
                  <a:avLst/>
                  <a:gdLst>
                    <a:gd name="connsiteX0" fmla="*/ 0 w 742950"/>
                    <a:gd name="connsiteY0" fmla="*/ 47625 h 47625"/>
                    <a:gd name="connsiteX1" fmla="*/ 742950 w 742950"/>
                    <a:gd name="connsiteY1" fmla="*/ 0 h 47625"/>
                    <a:gd name="connsiteX2" fmla="*/ 742950 w 742950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42950" h="47625">
                      <a:moveTo>
                        <a:pt x="0" y="47625"/>
                      </a:moveTo>
                      <a:lnTo>
                        <a:pt x="742950" y="0"/>
                      </a:lnTo>
                      <a:lnTo>
                        <a:pt x="742950" y="0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" name="Group 282"/>
              <p:cNvGrpSpPr/>
              <p:nvPr/>
            </p:nvGrpSpPr>
            <p:grpSpPr>
              <a:xfrm>
                <a:off x="755576" y="4210025"/>
                <a:ext cx="864096" cy="1019175"/>
                <a:chOff x="460375" y="4505325"/>
                <a:chExt cx="958850" cy="10191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9" name="Freeform 68"/>
                <p:cNvSpPr/>
                <p:nvPr/>
              </p:nvSpPr>
              <p:spPr>
                <a:xfrm>
                  <a:off x="460375" y="4562475"/>
                  <a:ext cx="63500" cy="962025"/>
                </a:xfrm>
                <a:custGeom>
                  <a:avLst/>
                  <a:gdLst>
                    <a:gd name="connsiteX0" fmla="*/ 63500 w 63500"/>
                    <a:gd name="connsiteY0" fmla="*/ 0 h 962025"/>
                    <a:gd name="connsiteX1" fmla="*/ 25400 w 63500"/>
                    <a:gd name="connsiteY1" fmla="*/ 209550 h 962025"/>
                    <a:gd name="connsiteX2" fmla="*/ 6350 w 63500"/>
                    <a:gd name="connsiteY2" fmla="*/ 504825 h 962025"/>
                    <a:gd name="connsiteX3" fmla="*/ 6350 w 63500"/>
                    <a:gd name="connsiteY3" fmla="*/ 742950 h 962025"/>
                    <a:gd name="connsiteX4" fmla="*/ 44450 w 63500"/>
                    <a:gd name="connsiteY4" fmla="*/ 962025 h 962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500" h="962025">
                      <a:moveTo>
                        <a:pt x="63500" y="0"/>
                      </a:moveTo>
                      <a:cubicBezTo>
                        <a:pt x="49212" y="62706"/>
                        <a:pt x="34925" y="125413"/>
                        <a:pt x="25400" y="209550"/>
                      </a:cubicBezTo>
                      <a:cubicBezTo>
                        <a:pt x="15875" y="293688"/>
                        <a:pt x="9525" y="415925"/>
                        <a:pt x="6350" y="504825"/>
                      </a:cubicBezTo>
                      <a:cubicBezTo>
                        <a:pt x="3175" y="593725"/>
                        <a:pt x="0" y="666750"/>
                        <a:pt x="6350" y="742950"/>
                      </a:cubicBezTo>
                      <a:cubicBezTo>
                        <a:pt x="12700" y="819150"/>
                        <a:pt x="28575" y="890587"/>
                        <a:pt x="44450" y="96202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741362" y="4505325"/>
                  <a:ext cx="658813" cy="984250"/>
                </a:xfrm>
                <a:custGeom>
                  <a:avLst/>
                  <a:gdLst>
                    <a:gd name="connsiteX0" fmla="*/ 325438 w 658813"/>
                    <a:gd name="connsiteY0" fmla="*/ 0 h 984250"/>
                    <a:gd name="connsiteX1" fmla="*/ 334963 w 658813"/>
                    <a:gd name="connsiteY1" fmla="*/ 171450 h 984250"/>
                    <a:gd name="connsiteX2" fmla="*/ 363538 w 658813"/>
                    <a:gd name="connsiteY2" fmla="*/ 476250 h 984250"/>
                    <a:gd name="connsiteX3" fmla="*/ 354013 w 658813"/>
                    <a:gd name="connsiteY3" fmla="*/ 752475 h 984250"/>
                    <a:gd name="connsiteX4" fmla="*/ 334963 w 658813"/>
                    <a:gd name="connsiteY4" fmla="*/ 895350 h 984250"/>
                    <a:gd name="connsiteX5" fmla="*/ 277813 w 658813"/>
                    <a:gd name="connsiteY5" fmla="*/ 971550 h 984250"/>
                    <a:gd name="connsiteX6" fmla="*/ 125413 w 658813"/>
                    <a:gd name="connsiteY6" fmla="*/ 971550 h 984250"/>
                    <a:gd name="connsiteX7" fmla="*/ 49213 w 658813"/>
                    <a:gd name="connsiteY7" fmla="*/ 933450 h 984250"/>
                    <a:gd name="connsiteX8" fmla="*/ 1588 w 658813"/>
                    <a:gd name="connsiteY8" fmla="*/ 838200 h 984250"/>
                    <a:gd name="connsiteX9" fmla="*/ 39688 w 658813"/>
                    <a:gd name="connsiteY9" fmla="*/ 723900 h 984250"/>
                    <a:gd name="connsiteX10" fmla="*/ 192088 w 658813"/>
                    <a:gd name="connsiteY10" fmla="*/ 704850 h 984250"/>
                    <a:gd name="connsiteX11" fmla="*/ 430213 w 658813"/>
                    <a:gd name="connsiteY11" fmla="*/ 752475 h 984250"/>
                    <a:gd name="connsiteX12" fmla="*/ 658813 w 658813"/>
                    <a:gd name="connsiteY12" fmla="*/ 895350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8813" h="984250">
                      <a:moveTo>
                        <a:pt x="325438" y="0"/>
                      </a:moveTo>
                      <a:cubicBezTo>
                        <a:pt x="327025" y="46037"/>
                        <a:pt x="328613" y="92075"/>
                        <a:pt x="334963" y="171450"/>
                      </a:cubicBezTo>
                      <a:cubicBezTo>
                        <a:pt x="341313" y="250825"/>
                        <a:pt x="360363" y="379413"/>
                        <a:pt x="363538" y="476250"/>
                      </a:cubicBezTo>
                      <a:cubicBezTo>
                        <a:pt x="366713" y="573087"/>
                        <a:pt x="358776" y="682625"/>
                        <a:pt x="354013" y="752475"/>
                      </a:cubicBezTo>
                      <a:cubicBezTo>
                        <a:pt x="349251" y="822325"/>
                        <a:pt x="347663" y="858838"/>
                        <a:pt x="334963" y="895350"/>
                      </a:cubicBezTo>
                      <a:cubicBezTo>
                        <a:pt x="322263" y="931863"/>
                        <a:pt x="312738" y="958850"/>
                        <a:pt x="277813" y="971550"/>
                      </a:cubicBezTo>
                      <a:cubicBezTo>
                        <a:pt x="242888" y="984250"/>
                        <a:pt x="163513" y="977900"/>
                        <a:pt x="125413" y="971550"/>
                      </a:cubicBezTo>
                      <a:cubicBezTo>
                        <a:pt x="87313" y="965200"/>
                        <a:pt x="69850" y="955675"/>
                        <a:pt x="49213" y="933450"/>
                      </a:cubicBezTo>
                      <a:cubicBezTo>
                        <a:pt x="28576" y="911225"/>
                        <a:pt x="3176" y="873125"/>
                        <a:pt x="1588" y="838200"/>
                      </a:cubicBezTo>
                      <a:cubicBezTo>
                        <a:pt x="0" y="803275"/>
                        <a:pt x="7938" y="746125"/>
                        <a:pt x="39688" y="723900"/>
                      </a:cubicBezTo>
                      <a:cubicBezTo>
                        <a:pt x="71438" y="701675"/>
                        <a:pt x="127001" y="700088"/>
                        <a:pt x="192088" y="704850"/>
                      </a:cubicBezTo>
                      <a:cubicBezTo>
                        <a:pt x="257175" y="709612"/>
                        <a:pt x="352426" y="720725"/>
                        <a:pt x="430213" y="752475"/>
                      </a:cubicBezTo>
                      <a:cubicBezTo>
                        <a:pt x="508000" y="784225"/>
                        <a:pt x="583406" y="839787"/>
                        <a:pt x="658813" y="8953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676275" y="4791075"/>
                  <a:ext cx="742950" cy="47625"/>
                </a:xfrm>
                <a:custGeom>
                  <a:avLst/>
                  <a:gdLst>
                    <a:gd name="connsiteX0" fmla="*/ 0 w 742950"/>
                    <a:gd name="connsiteY0" fmla="*/ 47625 h 47625"/>
                    <a:gd name="connsiteX1" fmla="*/ 742950 w 742950"/>
                    <a:gd name="connsiteY1" fmla="*/ 0 h 47625"/>
                    <a:gd name="connsiteX2" fmla="*/ 742950 w 742950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42950" h="47625">
                      <a:moveTo>
                        <a:pt x="0" y="47625"/>
                      </a:moveTo>
                      <a:lnTo>
                        <a:pt x="742950" y="0"/>
                      </a:lnTo>
                      <a:lnTo>
                        <a:pt x="74295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75" name="Group 74"/>
          <p:cNvGrpSpPr/>
          <p:nvPr/>
        </p:nvGrpSpPr>
        <p:grpSpPr>
          <a:xfrm>
            <a:off x="2195736" y="3789040"/>
            <a:ext cx="1296144" cy="1656184"/>
            <a:chOff x="2195736" y="5013176"/>
            <a:chExt cx="1296144" cy="1656184"/>
          </a:xfrm>
        </p:grpSpPr>
        <p:sp>
          <p:nvSpPr>
            <p:cNvPr id="76" name="Rounded Rectangle 75"/>
            <p:cNvSpPr/>
            <p:nvPr/>
          </p:nvSpPr>
          <p:spPr>
            <a:xfrm>
              <a:off x="2195736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4"/>
            <p:cNvSpPr txBox="1"/>
            <p:nvPr/>
          </p:nvSpPr>
          <p:spPr>
            <a:xfrm>
              <a:off x="2234854" y="530178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78" name="Group 290"/>
            <p:cNvGrpSpPr/>
            <p:nvPr/>
          </p:nvGrpSpPr>
          <p:grpSpPr>
            <a:xfrm>
              <a:off x="2339752" y="5519316"/>
              <a:ext cx="971550" cy="862012"/>
              <a:chOff x="2339752" y="5519316"/>
              <a:chExt cx="971550" cy="862012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2339752" y="5519316"/>
                <a:ext cx="971550" cy="862012"/>
              </a:xfrm>
              <a:custGeom>
                <a:avLst/>
                <a:gdLst>
                  <a:gd name="connsiteX0" fmla="*/ 0 w 971550"/>
                  <a:gd name="connsiteY0" fmla="*/ 87312 h 862012"/>
                  <a:gd name="connsiteX1" fmla="*/ 190500 w 971550"/>
                  <a:gd name="connsiteY1" fmla="*/ 58737 h 862012"/>
                  <a:gd name="connsiteX2" fmla="*/ 390525 w 971550"/>
                  <a:gd name="connsiteY2" fmla="*/ 1587 h 862012"/>
                  <a:gd name="connsiteX3" fmla="*/ 304800 w 971550"/>
                  <a:gd name="connsiteY3" fmla="*/ 68262 h 862012"/>
                  <a:gd name="connsiteX4" fmla="*/ 200025 w 971550"/>
                  <a:gd name="connsiteY4" fmla="*/ 230187 h 862012"/>
                  <a:gd name="connsiteX5" fmla="*/ 133350 w 971550"/>
                  <a:gd name="connsiteY5" fmla="*/ 420687 h 862012"/>
                  <a:gd name="connsiteX6" fmla="*/ 104775 w 971550"/>
                  <a:gd name="connsiteY6" fmla="*/ 601662 h 862012"/>
                  <a:gd name="connsiteX7" fmla="*/ 180975 w 971550"/>
                  <a:gd name="connsiteY7" fmla="*/ 773112 h 862012"/>
                  <a:gd name="connsiteX8" fmla="*/ 304800 w 971550"/>
                  <a:gd name="connsiteY8" fmla="*/ 849312 h 862012"/>
                  <a:gd name="connsiteX9" fmla="*/ 457200 w 971550"/>
                  <a:gd name="connsiteY9" fmla="*/ 849312 h 862012"/>
                  <a:gd name="connsiteX10" fmla="*/ 600075 w 971550"/>
                  <a:gd name="connsiteY10" fmla="*/ 801687 h 862012"/>
                  <a:gd name="connsiteX11" fmla="*/ 676275 w 971550"/>
                  <a:gd name="connsiteY11" fmla="*/ 706437 h 862012"/>
                  <a:gd name="connsiteX12" fmla="*/ 723900 w 971550"/>
                  <a:gd name="connsiteY12" fmla="*/ 554037 h 862012"/>
                  <a:gd name="connsiteX13" fmla="*/ 714375 w 971550"/>
                  <a:gd name="connsiteY13" fmla="*/ 363537 h 862012"/>
                  <a:gd name="connsiteX14" fmla="*/ 714375 w 971550"/>
                  <a:gd name="connsiteY14" fmla="*/ 201612 h 862012"/>
                  <a:gd name="connsiteX15" fmla="*/ 695325 w 971550"/>
                  <a:gd name="connsiteY15" fmla="*/ 1587 h 862012"/>
                  <a:gd name="connsiteX16" fmla="*/ 695325 w 971550"/>
                  <a:gd name="connsiteY16" fmla="*/ 1587 h 862012"/>
                  <a:gd name="connsiteX17" fmla="*/ 714375 w 971550"/>
                  <a:gd name="connsiteY17" fmla="*/ 163512 h 862012"/>
                  <a:gd name="connsiteX18" fmla="*/ 781050 w 971550"/>
                  <a:gd name="connsiteY18" fmla="*/ 325437 h 862012"/>
                  <a:gd name="connsiteX19" fmla="*/ 828675 w 971550"/>
                  <a:gd name="connsiteY19" fmla="*/ 420687 h 862012"/>
                  <a:gd name="connsiteX20" fmla="*/ 885825 w 971550"/>
                  <a:gd name="connsiteY20" fmla="*/ 506412 h 862012"/>
                  <a:gd name="connsiteX21" fmla="*/ 971550 w 971550"/>
                  <a:gd name="connsiteY21" fmla="*/ 620712 h 86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71550" h="862012">
                    <a:moveTo>
                      <a:pt x="0" y="87312"/>
                    </a:moveTo>
                    <a:cubicBezTo>
                      <a:pt x="62706" y="80168"/>
                      <a:pt x="125413" y="73024"/>
                      <a:pt x="190500" y="58737"/>
                    </a:cubicBezTo>
                    <a:cubicBezTo>
                      <a:pt x="255587" y="44450"/>
                      <a:pt x="371475" y="0"/>
                      <a:pt x="390525" y="1587"/>
                    </a:cubicBezTo>
                    <a:cubicBezTo>
                      <a:pt x="409575" y="3174"/>
                      <a:pt x="336550" y="30162"/>
                      <a:pt x="304800" y="68262"/>
                    </a:cubicBezTo>
                    <a:cubicBezTo>
                      <a:pt x="273050" y="106362"/>
                      <a:pt x="228600" y="171450"/>
                      <a:pt x="200025" y="230187"/>
                    </a:cubicBezTo>
                    <a:cubicBezTo>
                      <a:pt x="171450" y="288924"/>
                      <a:pt x="149225" y="358775"/>
                      <a:pt x="133350" y="420687"/>
                    </a:cubicBezTo>
                    <a:cubicBezTo>
                      <a:pt x="117475" y="482600"/>
                      <a:pt x="96838" y="542925"/>
                      <a:pt x="104775" y="601662"/>
                    </a:cubicBezTo>
                    <a:cubicBezTo>
                      <a:pt x="112713" y="660400"/>
                      <a:pt x="147638" y="731837"/>
                      <a:pt x="180975" y="773112"/>
                    </a:cubicBezTo>
                    <a:cubicBezTo>
                      <a:pt x="214312" y="814387"/>
                      <a:pt x="258763" y="836612"/>
                      <a:pt x="304800" y="849312"/>
                    </a:cubicBezTo>
                    <a:cubicBezTo>
                      <a:pt x="350837" y="862012"/>
                      <a:pt x="407988" y="857249"/>
                      <a:pt x="457200" y="849312"/>
                    </a:cubicBezTo>
                    <a:cubicBezTo>
                      <a:pt x="506412" y="841375"/>
                      <a:pt x="563563" y="825499"/>
                      <a:pt x="600075" y="801687"/>
                    </a:cubicBezTo>
                    <a:cubicBezTo>
                      <a:pt x="636587" y="777875"/>
                      <a:pt x="655638" y="747712"/>
                      <a:pt x="676275" y="706437"/>
                    </a:cubicBezTo>
                    <a:cubicBezTo>
                      <a:pt x="696913" y="665162"/>
                      <a:pt x="717550" y="611187"/>
                      <a:pt x="723900" y="554037"/>
                    </a:cubicBezTo>
                    <a:cubicBezTo>
                      <a:pt x="730250" y="496887"/>
                      <a:pt x="715962" y="422274"/>
                      <a:pt x="714375" y="363537"/>
                    </a:cubicBezTo>
                    <a:cubicBezTo>
                      <a:pt x="712788" y="304800"/>
                      <a:pt x="717550" y="261937"/>
                      <a:pt x="714375" y="201612"/>
                    </a:cubicBezTo>
                    <a:cubicBezTo>
                      <a:pt x="711200" y="141287"/>
                      <a:pt x="695325" y="1587"/>
                      <a:pt x="695325" y="1587"/>
                    </a:cubicBezTo>
                    <a:lnTo>
                      <a:pt x="695325" y="1587"/>
                    </a:lnTo>
                    <a:cubicBezTo>
                      <a:pt x="698500" y="28575"/>
                      <a:pt x="700088" y="109537"/>
                      <a:pt x="714375" y="163512"/>
                    </a:cubicBezTo>
                    <a:cubicBezTo>
                      <a:pt x="728663" y="217487"/>
                      <a:pt x="762000" y="282575"/>
                      <a:pt x="781050" y="325437"/>
                    </a:cubicBezTo>
                    <a:cubicBezTo>
                      <a:pt x="800100" y="368300"/>
                      <a:pt x="811213" y="390525"/>
                      <a:pt x="828675" y="420687"/>
                    </a:cubicBezTo>
                    <a:cubicBezTo>
                      <a:pt x="846137" y="450849"/>
                      <a:pt x="862013" y="473075"/>
                      <a:pt x="885825" y="506412"/>
                    </a:cubicBezTo>
                    <a:cubicBezTo>
                      <a:pt x="909637" y="539749"/>
                      <a:pt x="940593" y="580230"/>
                      <a:pt x="971550" y="620712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2339752" y="5519316"/>
                <a:ext cx="971550" cy="862012"/>
              </a:xfrm>
              <a:custGeom>
                <a:avLst/>
                <a:gdLst>
                  <a:gd name="connsiteX0" fmla="*/ 0 w 971550"/>
                  <a:gd name="connsiteY0" fmla="*/ 87312 h 862012"/>
                  <a:gd name="connsiteX1" fmla="*/ 190500 w 971550"/>
                  <a:gd name="connsiteY1" fmla="*/ 58737 h 862012"/>
                  <a:gd name="connsiteX2" fmla="*/ 390525 w 971550"/>
                  <a:gd name="connsiteY2" fmla="*/ 1587 h 862012"/>
                  <a:gd name="connsiteX3" fmla="*/ 304800 w 971550"/>
                  <a:gd name="connsiteY3" fmla="*/ 68262 h 862012"/>
                  <a:gd name="connsiteX4" fmla="*/ 200025 w 971550"/>
                  <a:gd name="connsiteY4" fmla="*/ 230187 h 862012"/>
                  <a:gd name="connsiteX5" fmla="*/ 133350 w 971550"/>
                  <a:gd name="connsiteY5" fmla="*/ 420687 h 862012"/>
                  <a:gd name="connsiteX6" fmla="*/ 104775 w 971550"/>
                  <a:gd name="connsiteY6" fmla="*/ 601662 h 862012"/>
                  <a:gd name="connsiteX7" fmla="*/ 180975 w 971550"/>
                  <a:gd name="connsiteY7" fmla="*/ 773112 h 862012"/>
                  <a:gd name="connsiteX8" fmla="*/ 304800 w 971550"/>
                  <a:gd name="connsiteY8" fmla="*/ 849312 h 862012"/>
                  <a:gd name="connsiteX9" fmla="*/ 457200 w 971550"/>
                  <a:gd name="connsiteY9" fmla="*/ 849312 h 862012"/>
                  <a:gd name="connsiteX10" fmla="*/ 600075 w 971550"/>
                  <a:gd name="connsiteY10" fmla="*/ 801687 h 862012"/>
                  <a:gd name="connsiteX11" fmla="*/ 676275 w 971550"/>
                  <a:gd name="connsiteY11" fmla="*/ 706437 h 862012"/>
                  <a:gd name="connsiteX12" fmla="*/ 723900 w 971550"/>
                  <a:gd name="connsiteY12" fmla="*/ 554037 h 862012"/>
                  <a:gd name="connsiteX13" fmla="*/ 714375 w 971550"/>
                  <a:gd name="connsiteY13" fmla="*/ 363537 h 862012"/>
                  <a:gd name="connsiteX14" fmla="*/ 714375 w 971550"/>
                  <a:gd name="connsiteY14" fmla="*/ 201612 h 862012"/>
                  <a:gd name="connsiteX15" fmla="*/ 695325 w 971550"/>
                  <a:gd name="connsiteY15" fmla="*/ 1587 h 862012"/>
                  <a:gd name="connsiteX16" fmla="*/ 695325 w 971550"/>
                  <a:gd name="connsiteY16" fmla="*/ 1587 h 862012"/>
                  <a:gd name="connsiteX17" fmla="*/ 714375 w 971550"/>
                  <a:gd name="connsiteY17" fmla="*/ 163512 h 862012"/>
                  <a:gd name="connsiteX18" fmla="*/ 781050 w 971550"/>
                  <a:gd name="connsiteY18" fmla="*/ 325437 h 862012"/>
                  <a:gd name="connsiteX19" fmla="*/ 828675 w 971550"/>
                  <a:gd name="connsiteY19" fmla="*/ 420687 h 862012"/>
                  <a:gd name="connsiteX20" fmla="*/ 885825 w 971550"/>
                  <a:gd name="connsiteY20" fmla="*/ 506412 h 862012"/>
                  <a:gd name="connsiteX21" fmla="*/ 971550 w 971550"/>
                  <a:gd name="connsiteY21" fmla="*/ 620712 h 86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71550" h="862012">
                    <a:moveTo>
                      <a:pt x="0" y="87312"/>
                    </a:moveTo>
                    <a:cubicBezTo>
                      <a:pt x="62706" y="80168"/>
                      <a:pt x="125413" y="73024"/>
                      <a:pt x="190500" y="58737"/>
                    </a:cubicBezTo>
                    <a:cubicBezTo>
                      <a:pt x="255587" y="44450"/>
                      <a:pt x="371475" y="0"/>
                      <a:pt x="390525" y="1587"/>
                    </a:cubicBezTo>
                    <a:cubicBezTo>
                      <a:pt x="409575" y="3174"/>
                      <a:pt x="336550" y="30162"/>
                      <a:pt x="304800" y="68262"/>
                    </a:cubicBezTo>
                    <a:cubicBezTo>
                      <a:pt x="273050" y="106362"/>
                      <a:pt x="228600" y="171450"/>
                      <a:pt x="200025" y="230187"/>
                    </a:cubicBezTo>
                    <a:cubicBezTo>
                      <a:pt x="171450" y="288924"/>
                      <a:pt x="149225" y="358775"/>
                      <a:pt x="133350" y="420687"/>
                    </a:cubicBezTo>
                    <a:cubicBezTo>
                      <a:pt x="117475" y="482600"/>
                      <a:pt x="96838" y="542925"/>
                      <a:pt x="104775" y="601662"/>
                    </a:cubicBezTo>
                    <a:cubicBezTo>
                      <a:pt x="112713" y="660400"/>
                      <a:pt x="147638" y="731837"/>
                      <a:pt x="180975" y="773112"/>
                    </a:cubicBezTo>
                    <a:cubicBezTo>
                      <a:pt x="214312" y="814387"/>
                      <a:pt x="258763" y="836612"/>
                      <a:pt x="304800" y="849312"/>
                    </a:cubicBezTo>
                    <a:cubicBezTo>
                      <a:pt x="350837" y="862012"/>
                      <a:pt x="407988" y="857249"/>
                      <a:pt x="457200" y="849312"/>
                    </a:cubicBezTo>
                    <a:cubicBezTo>
                      <a:pt x="506412" y="841375"/>
                      <a:pt x="563563" y="825499"/>
                      <a:pt x="600075" y="801687"/>
                    </a:cubicBezTo>
                    <a:cubicBezTo>
                      <a:pt x="636587" y="777875"/>
                      <a:pt x="655638" y="747712"/>
                      <a:pt x="676275" y="706437"/>
                    </a:cubicBezTo>
                    <a:cubicBezTo>
                      <a:pt x="696913" y="665162"/>
                      <a:pt x="717550" y="611187"/>
                      <a:pt x="723900" y="554037"/>
                    </a:cubicBezTo>
                    <a:cubicBezTo>
                      <a:pt x="730250" y="496887"/>
                      <a:pt x="715962" y="422274"/>
                      <a:pt x="714375" y="363537"/>
                    </a:cubicBezTo>
                    <a:cubicBezTo>
                      <a:pt x="712788" y="304800"/>
                      <a:pt x="717550" y="261937"/>
                      <a:pt x="714375" y="201612"/>
                    </a:cubicBezTo>
                    <a:cubicBezTo>
                      <a:pt x="711200" y="141287"/>
                      <a:pt x="695325" y="1587"/>
                      <a:pt x="695325" y="1587"/>
                    </a:cubicBezTo>
                    <a:lnTo>
                      <a:pt x="695325" y="1587"/>
                    </a:lnTo>
                    <a:cubicBezTo>
                      <a:pt x="698500" y="28575"/>
                      <a:pt x="700088" y="109537"/>
                      <a:pt x="714375" y="163512"/>
                    </a:cubicBezTo>
                    <a:cubicBezTo>
                      <a:pt x="728663" y="217487"/>
                      <a:pt x="762000" y="282575"/>
                      <a:pt x="781050" y="325437"/>
                    </a:cubicBezTo>
                    <a:cubicBezTo>
                      <a:pt x="800100" y="368300"/>
                      <a:pt x="811213" y="390525"/>
                      <a:pt x="828675" y="420687"/>
                    </a:cubicBezTo>
                    <a:cubicBezTo>
                      <a:pt x="846137" y="450849"/>
                      <a:pt x="862013" y="473075"/>
                      <a:pt x="885825" y="506412"/>
                    </a:cubicBezTo>
                    <a:cubicBezTo>
                      <a:pt x="909637" y="539749"/>
                      <a:pt x="940593" y="580230"/>
                      <a:pt x="971550" y="620712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1" name="Group 127"/>
          <p:cNvGrpSpPr/>
          <p:nvPr/>
        </p:nvGrpSpPr>
        <p:grpSpPr>
          <a:xfrm>
            <a:off x="3923928" y="3789040"/>
            <a:ext cx="1296144" cy="1656184"/>
            <a:chOff x="3923928" y="3789040"/>
            <a:chExt cx="1296144" cy="1656184"/>
          </a:xfrm>
        </p:grpSpPr>
        <p:sp>
          <p:nvSpPr>
            <p:cNvPr id="82" name="Rounded Rectangle 81"/>
            <p:cNvSpPr/>
            <p:nvPr/>
          </p:nvSpPr>
          <p:spPr>
            <a:xfrm>
              <a:off x="3923928" y="3789040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4"/>
            <p:cNvSpPr txBox="1"/>
            <p:nvPr/>
          </p:nvSpPr>
          <p:spPr>
            <a:xfrm>
              <a:off x="4139952" y="39336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84" name="Group 126"/>
            <p:cNvGrpSpPr/>
            <p:nvPr/>
          </p:nvGrpSpPr>
          <p:grpSpPr>
            <a:xfrm>
              <a:off x="4067944" y="4149080"/>
              <a:ext cx="1008112" cy="937022"/>
              <a:chOff x="4067944" y="4149080"/>
              <a:chExt cx="1008112" cy="937022"/>
            </a:xfrm>
          </p:grpSpPr>
          <p:grpSp>
            <p:nvGrpSpPr>
              <p:cNvPr id="88" name="Group 292"/>
              <p:cNvGrpSpPr/>
              <p:nvPr/>
            </p:nvGrpSpPr>
            <p:grpSpPr>
              <a:xfrm>
                <a:off x="4067944" y="4149080"/>
                <a:ext cx="1008112" cy="937022"/>
                <a:chOff x="352425" y="4581128"/>
                <a:chExt cx="1051223" cy="93702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4" name="Freeform 93"/>
                <p:cNvSpPr/>
                <p:nvPr/>
              </p:nvSpPr>
              <p:spPr>
                <a:xfrm>
                  <a:off x="695325" y="4581128"/>
                  <a:ext cx="342900" cy="152400"/>
                </a:xfrm>
                <a:custGeom>
                  <a:avLst/>
                  <a:gdLst>
                    <a:gd name="connsiteX0" fmla="*/ 0 w 342900"/>
                    <a:gd name="connsiteY0" fmla="*/ 0 h 152400"/>
                    <a:gd name="connsiteX1" fmla="*/ 161925 w 342900"/>
                    <a:gd name="connsiteY1" fmla="*/ 95250 h 152400"/>
                    <a:gd name="connsiteX2" fmla="*/ 342900 w 3429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2900" h="152400">
                      <a:moveTo>
                        <a:pt x="0" y="0"/>
                      </a:moveTo>
                      <a:cubicBezTo>
                        <a:pt x="52387" y="34925"/>
                        <a:pt x="104775" y="69850"/>
                        <a:pt x="161925" y="95250"/>
                      </a:cubicBezTo>
                      <a:cubicBezTo>
                        <a:pt x="219075" y="120650"/>
                        <a:pt x="280987" y="136525"/>
                        <a:pt x="342900" y="15240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 94"/>
                <p:cNvSpPr/>
                <p:nvPr/>
              </p:nvSpPr>
              <p:spPr>
                <a:xfrm>
                  <a:off x="643558" y="4848225"/>
                  <a:ext cx="400050" cy="669925"/>
                </a:xfrm>
                <a:custGeom>
                  <a:avLst/>
                  <a:gdLst>
                    <a:gd name="connsiteX0" fmla="*/ 95250 w 400050"/>
                    <a:gd name="connsiteY0" fmla="*/ 0 h 669925"/>
                    <a:gd name="connsiteX1" fmla="*/ 57150 w 400050"/>
                    <a:gd name="connsiteY1" fmla="*/ 104775 h 669925"/>
                    <a:gd name="connsiteX2" fmla="*/ 104775 w 400050"/>
                    <a:gd name="connsiteY2" fmla="*/ 180975 h 669925"/>
                    <a:gd name="connsiteX3" fmla="*/ 228600 w 400050"/>
                    <a:gd name="connsiteY3" fmla="*/ 228600 h 669925"/>
                    <a:gd name="connsiteX4" fmla="*/ 323850 w 400050"/>
                    <a:gd name="connsiteY4" fmla="*/ 285750 h 669925"/>
                    <a:gd name="connsiteX5" fmla="*/ 381000 w 400050"/>
                    <a:gd name="connsiteY5" fmla="*/ 352425 h 669925"/>
                    <a:gd name="connsiteX6" fmla="*/ 400050 w 400050"/>
                    <a:gd name="connsiteY6" fmla="*/ 476250 h 669925"/>
                    <a:gd name="connsiteX7" fmla="*/ 381000 w 400050"/>
                    <a:gd name="connsiteY7" fmla="*/ 571500 h 669925"/>
                    <a:gd name="connsiteX8" fmla="*/ 304800 w 400050"/>
                    <a:gd name="connsiteY8" fmla="*/ 647700 h 669925"/>
                    <a:gd name="connsiteX9" fmla="*/ 190500 w 400050"/>
                    <a:gd name="connsiteY9" fmla="*/ 666750 h 669925"/>
                    <a:gd name="connsiteX10" fmla="*/ 57150 w 400050"/>
                    <a:gd name="connsiteY10" fmla="*/ 628650 h 669925"/>
                    <a:gd name="connsiteX11" fmla="*/ 0 w 400050"/>
                    <a:gd name="connsiteY11" fmla="*/ 600075 h 669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00050" h="669925">
                      <a:moveTo>
                        <a:pt x="95250" y="0"/>
                      </a:moveTo>
                      <a:cubicBezTo>
                        <a:pt x="75406" y="37306"/>
                        <a:pt x="55563" y="74613"/>
                        <a:pt x="57150" y="104775"/>
                      </a:cubicBezTo>
                      <a:cubicBezTo>
                        <a:pt x="58737" y="134937"/>
                        <a:pt x="76200" y="160338"/>
                        <a:pt x="104775" y="180975"/>
                      </a:cubicBezTo>
                      <a:cubicBezTo>
                        <a:pt x="133350" y="201612"/>
                        <a:pt x="192088" y="211138"/>
                        <a:pt x="228600" y="228600"/>
                      </a:cubicBezTo>
                      <a:cubicBezTo>
                        <a:pt x="265112" y="246062"/>
                        <a:pt x="298450" y="265112"/>
                        <a:pt x="323850" y="285750"/>
                      </a:cubicBezTo>
                      <a:cubicBezTo>
                        <a:pt x="349250" y="306388"/>
                        <a:pt x="368300" y="320675"/>
                        <a:pt x="381000" y="352425"/>
                      </a:cubicBezTo>
                      <a:cubicBezTo>
                        <a:pt x="393700" y="384175"/>
                        <a:pt x="400050" y="439738"/>
                        <a:pt x="400050" y="476250"/>
                      </a:cubicBezTo>
                      <a:cubicBezTo>
                        <a:pt x="400050" y="512762"/>
                        <a:pt x="396875" y="542925"/>
                        <a:pt x="381000" y="571500"/>
                      </a:cubicBezTo>
                      <a:cubicBezTo>
                        <a:pt x="365125" y="600075"/>
                        <a:pt x="336550" y="631825"/>
                        <a:pt x="304800" y="647700"/>
                      </a:cubicBezTo>
                      <a:cubicBezTo>
                        <a:pt x="273050" y="663575"/>
                        <a:pt x="231775" y="669925"/>
                        <a:pt x="190500" y="666750"/>
                      </a:cubicBezTo>
                      <a:cubicBezTo>
                        <a:pt x="149225" y="663575"/>
                        <a:pt x="88900" y="639762"/>
                        <a:pt x="57150" y="628650"/>
                      </a:cubicBezTo>
                      <a:cubicBezTo>
                        <a:pt x="25400" y="617538"/>
                        <a:pt x="12700" y="608806"/>
                        <a:pt x="0" y="60007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 95"/>
                <p:cNvSpPr/>
                <p:nvPr/>
              </p:nvSpPr>
              <p:spPr>
                <a:xfrm>
                  <a:off x="352425" y="5153025"/>
                  <a:ext cx="295275" cy="247650"/>
                </a:xfrm>
                <a:custGeom>
                  <a:avLst/>
                  <a:gdLst>
                    <a:gd name="connsiteX0" fmla="*/ 295275 w 295275"/>
                    <a:gd name="connsiteY0" fmla="*/ 0 h 247650"/>
                    <a:gd name="connsiteX1" fmla="*/ 0 w 295275"/>
                    <a:gd name="connsiteY1" fmla="*/ 247650 h 247650"/>
                    <a:gd name="connsiteX2" fmla="*/ 0 w 295275"/>
                    <a:gd name="connsiteY2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5275" h="247650">
                      <a:moveTo>
                        <a:pt x="295275" y="0"/>
                      </a:moveTo>
                      <a:lnTo>
                        <a:pt x="0" y="247650"/>
                      </a:lnTo>
                      <a:lnTo>
                        <a:pt x="0" y="247650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>
                  <a:off x="1136948" y="5038725"/>
                  <a:ext cx="266700" cy="333375"/>
                </a:xfrm>
                <a:custGeom>
                  <a:avLst/>
                  <a:gdLst>
                    <a:gd name="connsiteX0" fmla="*/ 0 w 266700"/>
                    <a:gd name="connsiteY0" fmla="*/ 0 h 333375"/>
                    <a:gd name="connsiteX1" fmla="*/ 104775 w 266700"/>
                    <a:gd name="connsiteY1" fmla="*/ 85725 h 333375"/>
                    <a:gd name="connsiteX2" fmla="*/ 190500 w 266700"/>
                    <a:gd name="connsiteY2" fmla="*/ 209550 h 333375"/>
                    <a:gd name="connsiteX3" fmla="*/ 266700 w 266700"/>
                    <a:gd name="connsiteY3" fmla="*/ 333375 h 33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700" h="333375">
                      <a:moveTo>
                        <a:pt x="0" y="0"/>
                      </a:moveTo>
                      <a:cubicBezTo>
                        <a:pt x="36512" y="25400"/>
                        <a:pt x="73025" y="50800"/>
                        <a:pt x="104775" y="85725"/>
                      </a:cubicBezTo>
                      <a:cubicBezTo>
                        <a:pt x="136525" y="120650"/>
                        <a:pt x="163513" y="168275"/>
                        <a:pt x="190500" y="209550"/>
                      </a:cubicBezTo>
                      <a:cubicBezTo>
                        <a:pt x="217487" y="250825"/>
                        <a:pt x="242093" y="292100"/>
                        <a:pt x="266700" y="333375"/>
                      </a:cubicBezTo>
                    </a:path>
                  </a:pathLst>
                </a:custGeom>
                <a:ln w="127000" cap="rnd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9" name="Group 297"/>
              <p:cNvGrpSpPr/>
              <p:nvPr/>
            </p:nvGrpSpPr>
            <p:grpSpPr>
              <a:xfrm>
                <a:off x="4067944" y="4149080"/>
                <a:ext cx="1008112" cy="937022"/>
                <a:chOff x="352425" y="4581128"/>
                <a:chExt cx="1051223" cy="93702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0" name="Freeform 89"/>
                <p:cNvSpPr/>
                <p:nvPr/>
              </p:nvSpPr>
              <p:spPr>
                <a:xfrm>
                  <a:off x="695325" y="4581128"/>
                  <a:ext cx="342900" cy="152400"/>
                </a:xfrm>
                <a:custGeom>
                  <a:avLst/>
                  <a:gdLst>
                    <a:gd name="connsiteX0" fmla="*/ 0 w 342900"/>
                    <a:gd name="connsiteY0" fmla="*/ 0 h 152400"/>
                    <a:gd name="connsiteX1" fmla="*/ 161925 w 342900"/>
                    <a:gd name="connsiteY1" fmla="*/ 95250 h 152400"/>
                    <a:gd name="connsiteX2" fmla="*/ 342900 w 3429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2900" h="152400">
                      <a:moveTo>
                        <a:pt x="0" y="0"/>
                      </a:moveTo>
                      <a:cubicBezTo>
                        <a:pt x="52387" y="34925"/>
                        <a:pt x="104775" y="69850"/>
                        <a:pt x="161925" y="95250"/>
                      </a:cubicBezTo>
                      <a:cubicBezTo>
                        <a:pt x="219075" y="120650"/>
                        <a:pt x="280987" y="136525"/>
                        <a:pt x="342900" y="1524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Freeform 90"/>
                <p:cNvSpPr/>
                <p:nvPr/>
              </p:nvSpPr>
              <p:spPr>
                <a:xfrm>
                  <a:off x="643558" y="4848225"/>
                  <a:ext cx="400050" cy="669925"/>
                </a:xfrm>
                <a:custGeom>
                  <a:avLst/>
                  <a:gdLst>
                    <a:gd name="connsiteX0" fmla="*/ 95250 w 400050"/>
                    <a:gd name="connsiteY0" fmla="*/ 0 h 669925"/>
                    <a:gd name="connsiteX1" fmla="*/ 57150 w 400050"/>
                    <a:gd name="connsiteY1" fmla="*/ 104775 h 669925"/>
                    <a:gd name="connsiteX2" fmla="*/ 104775 w 400050"/>
                    <a:gd name="connsiteY2" fmla="*/ 180975 h 669925"/>
                    <a:gd name="connsiteX3" fmla="*/ 228600 w 400050"/>
                    <a:gd name="connsiteY3" fmla="*/ 228600 h 669925"/>
                    <a:gd name="connsiteX4" fmla="*/ 323850 w 400050"/>
                    <a:gd name="connsiteY4" fmla="*/ 285750 h 669925"/>
                    <a:gd name="connsiteX5" fmla="*/ 381000 w 400050"/>
                    <a:gd name="connsiteY5" fmla="*/ 352425 h 669925"/>
                    <a:gd name="connsiteX6" fmla="*/ 400050 w 400050"/>
                    <a:gd name="connsiteY6" fmla="*/ 476250 h 669925"/>
                    <a:gd name="connsiteX7" fmla="*/ 381000 w 400050"/>
                    <a:gd name="connsiteY7" fmla="*/ 571500 h 669925"/>
                    <a:gd name="connsiteX8" fmla="*/ 304800 w 400050"/>
                    <a:gd name="connsiteY8" fmla="*/ 647700 h 669925"/>
                    <a:gd name="connsiteX9" fmla="*/ 190500 w 400050"/>
                    <a:gd name="connsiteY9" fmla="*/ 666750 h 669925"/>
                    <a:gd name="connsiteX10" fmla="*/ 57150 w 400050"/>
                    <a:gd name="connsiteY10" fmla="*/ 628650 h 669925"/>
                    <a:gd name="connsiteX11" fmla="*/ 0 w 400050"/>
                    <a:gd name="connsiteY11" fmla="*/ 600075 h 669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00050" h="669925">
                      <a:moveTo>
                        <a:pt x="95250" y="0"/>
                      </a:moveTo>
                      <a:cubicBezTo>
                        <a:pt x="75406" y="37306"/>
                        <a:pt x="55563" y="74613"/>
                        <a:pt x="57150" y="104775"/>
                      </a:cubicBezTo>
                      <a:cubicBezTo>
                        <a:pt x="58737" y="134937"/>
                        <a:pt x="76200" y="160338"/>
                        <a:pt x="104775" y="180975"/>
                      </a:cubicBezTo>
                      <a:cubicBezTo>
                        <a:pt x="133350" y="201612"/>
                        <a:pt x="192088" y="211138"/>
                        <a:pt x="228600" y="228600"/>
                      </a:cubicBezTo>
                      <a:cubicBezTo>
                        <a:pt x="265112" y="246062"/>
                        <a:pt x="298450" y="265112"/>
                        <a:pt x="323850" y="285750"/>
                      </a:cubicBezTo>
                      <a:cubicBezTo>
                        <a:pt x="349250" y="306388"/>
                        <a:pt x="368300" y="320675"/>
                        <a:pt x="381000" y="352425"/>
                      </a:cubicBezTo>
                      <a:cubicBezTo>
                        <a:pt x="393700" y="384175"/>
                        <a:pt x="400050" y="439738"/>
                        <a:pt x="400050" y="476250"/>
                      </a:cubicBezTo>
                      <a:cubicBezTo>
                        <a:pt x="400050" y="512762"/>
                        <a:pt x="396875" y="542925"/>
                        <a:pt x="381000" y="571500"/>
                      </a:cubicBezTo>
                      <a:cubicBezTo>
                        <a:pt x="365125" y="600075"/>
                        <a:pt x="336550" y="631825"/>
                        <a:pt x="304800" y="647700"/>
                      </a:cubicBezTo>
                      <a:cubicBezTo>
                        <a:pt x="273050" y="663575"/>
                        <a:pt x="231775" y="669925"/>
                        <a:pt x="190500" y="666750"/>
                      </a:cubicBezTo>
                      <a:cubicBezTo>
                        <a:pt x="149225" y="663575"/>
                        <a:pt x="88900" y="639762"/>
                        <a:pt x="57150" y="628650"/>
                      </a:cubicBezTo>
                      <a:cubicBezTo>
                        <a:pt x="25400" y="617538"/>
                        <a:pt x="12700" y="608806"/>
                        <a:pt x="0" y="6000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Freeform 91"/>
                <p:cNvSpPr/>
                <p:nvPr/>
              </p:nvSpPr>
              <p:spPr>
                <a:xfrm>
                  <a:off x="352425" y="5153025"/>
                  <a:ext cx="295275" cy="247650"/>
                </a:xfrm>
                <a:custGeom>
                  <a:avLst/>
                  <a:gdLst>
                    <a:gd name="connsiteX0" fmla="*/ 295275 w 295275"/>
                    <a:gd name="connsiteY0" fmla="*/ 0 h 247650"/>
                    <a:gd name="connsiteX1" fmla="*/ 0 w 295275"/>
                    <a:gd name="connsiteY1" fmla="*/ 247650 h 247650"/>
                    <a:gd name="connsiteX2" fmla="*/ 0 w 295275"/>
                    <a:gd name="connsiteY2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5275" h="247650">
                      <a:moveTo>
                        <a:pt x="295275" y="0"/>
                      </a:moveTo>
                      <a:lnTo>
                        <a:pt x="0" y="247650"/>
                      </a:lnTo>
                      <a:lnTo>
                        <a:pt x="0" y="24765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3" name="Freeform 92"/>
                <p:cNvSpPr/>
                <p:nvPr/>
              </p:nvSpPr>
              <p:spPr>
                <a:xfrm>
                  <a:off x="1136948" y="5038725"/>
                  <a:ext cx="266700" cy="333375"/>
                </a:xfrm>
                <a:custGeom>
                  <a:avLst/>
                  <a:gdLst>
                    <a:gd name="connsiteX0" fmla="*/ 0 w 266700"/>
                    <a:gd name="connsiteY0" fmla="*/ 0 h 333375"/>
                    <a:gd name="connsiteX1" fmla="*/ 104775 w 266700"/>
                    <a:gd name="connsiteY1" fmla="*/ 85725 h 333375"/>
                    <a:gd name="connsiteX2" fmla="*/ 190500 w 266700"/>
                    <a:gd name="connsiteY2" fmla="*/ 209550 h 333375"/>
                    <a:gd name="connsiteX3" fmla="*/ 266700 w 266700"/>
                    <a:gd name="connsiteY3" fmla="*/ 333375 h 33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700" h="333375">
                      <a:moveTo>
                        <a:pt x="0" y="0"/>
                      </a:moveTo>
                      <a:cubicBezTo>
                        <a:pt x="36512" y="25400"/>
                        <a:pt x="73025" y="50800"/>
                        <a:pt x="104775" y="85725"/>
                      </a:cubicBezTo>
                      <a:cubicBezTo>
                        <a:pt x="136525" y="120650"/>
                        <a:pt x="163513" y="168275"/>
                        <a:pt x="190500" y="209550"/>
                      </a:cubicBezTo>
                      <a:cubicBezTo>
                        <a:pt x="217487" y="250825"/>
                        <a:pt x="242093" y="292100"/>
                        <a:pt x="266700" y="3333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85" name="TextBox 84"/>
            <p:cNvSpPr txBox="1"/>
            <p:nvPr/>
          </p:nvSpPr>
          <p:spPr>
            <a:xfrm>
              <a:off x="4179070" y="422166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107062" y="450970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87" name="TextBox 4"/>
            <p:cNvSpPr txBox="1"/>
            <p:nvPr/>
          </p:nvSpPr>
          <p:spPr>
            <a:xfrm>
              <a:off x="4611118" y="436510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④</a:t>
              </a:r>
              <a:endParaRPr lang="en-GB" sz="800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5580112" y="3789040"/>
            <a:ext cx="1296144" cy="1656184"/>
            <a:chOff x="5580112" y="5013176"/>
            <a:chExt cx="1296144" cy="1656184"/>
          </a:xfrm>
        </p:grpSpPr>
        <p:sp>
          <p:nvSpPr>
            <p:cNvPr id="99" name="Rounded Rectangle 98"/>
            <p:cNvSpPr/>
            <p:nvPr/>
          </p:nvSpPr>
          <p:spPr>
            <a:xfrm>
              <a:off x="5580112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4"/>
            <p:cNvSpPr txBox="1"/>
            <p:nvPr/>
          </p:nvSpPr>
          <p:spPr>
            <a:xfrm>
              <a:off x="5580112" y="56618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101" name="Group 309"/>
            <p:cNvGrpSpPr/>
            <p:nvPr/>
          </p:nvGrpSpPr>
          <p:grpSpPr>
            <a:xfrm>
              <a:off x="5796136" y="5645621"/>
              <a:ext cx="864096" cy="447675"/>
              <a:chOff x="5796136" y="5645621"/>
              <a:chExt cx="864096" cy="447675"/>
            </a:xfrm>
          </p:grpSpPr>
          <p:sp>
            <p:nvSpPr>
              <p:cNvPr id="102" name="Freeform 101"/>
              <p:cNvSpPr/>
              <p:nvPr/>
            </p:nvSpPr>
            <p:spPr>
              <a:xfrm>
                <a:off x="5796136" y="5645621"/>
                <a:ext cx="864096" cy="447675"/>
              </a:xfrm>
              <a:custGeom>
                <a:avLst/>
                <a:gdLst>
                  <a:gd name="connsiteX0" fmla="*/ 0 w 1000125"/>
                  <a:gd name="connsiteY0" fmla="*/ 314325 h 447675"/>
                  <a:gd name="connsiteX1" fmla="*/ 257175 w 1000125"/>
                  <a:gd name="connsiteY1" fmla="*/ 104775 h 447675"/>
                  <a:gd name="connsiteX2" fmla="*/ 400050 w 1000125"/>
                  <a:gd name="connsiteY2" fmla="*/ 9525 h 447675"/>
                  <a:gd name="connsiteX3" fmla="*/ 609600 w 1000125"/>
                  <a:gd name="connsiteY3" fmla="*/ 161925 h 447675"/>
                  <a:gd name="connsiteX4" fmla="*/ 790575 w 1000125"/>
                  <a:gd name="connsiteY4" fmla="*/ 304800 h 447675"/>
                  <a:gd name="connsiteX5" fmla="*/ 1000125 w 1000125"/>
                  <a:gd name="connsiteY5" fmla="*/ 447675 h 44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125" h="447675">
                    <a:moveTo>
                      <a:pt x="0" y="314325"/>
                    </a:moveTo>
                    <a:cubicBezTo>
                      <a:pt x="95250" y="234950"/>
                      <a:pt x="190500" y="155575"/>
                      <a:pt x="257175" y="104775"/>
                    </a:cubicBezTo>
                    <a:cubicBezTo>
                      <a:pt x="323850" y="53975"/>
                      <a:pt x="341313" y="0"/>
                      <a:pt x="400050" y="9525"/>
                    </a:cubicBezTo>
                    <a:cubicBezTo>
                      <a:pt x="458788" y="19050"/>
                      <a:pt x="544513" y="112713"/>
                      <a:pt x="609600" y="161925"/>
                    </a:cubicBezTo>
                    <a:cubicBezTo>
                      <a:pt x="674687" y="211137"/>
                      <a:pt x="725488" y="257175"/>
                      <a:pt x="790575" y="304800"/>
                    </a:cubicBezTo>
                    <a:cubicBezTo>
                      <a:pt x="855663" y="352425"/>
                      <a:pt x="927894" y="400050"/>
                      <a:pt x="1000125" y="447675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Freeform 102"/>
              <p:cNvSpPr/>
              <p:nvPr/>
            </p:nvSpPr>
            <p:spPr>
              <a:xfrm>
                <a:off x="5796136" y="5645621"/>
                <a:ext cx="864096" cy="447675"/>
              </a:xfrm>
              <a:custGeom>
                <a:avLst/>
                <a:gdLst>
                  <a:gd name="connsiteX0" fmla="*/ 0 w 1000125"/>
                  <a:gd name="connsiteY0" fmla="*/ 314325 h 447675"/>
                  <a:gd name="connsiteX1" fmla="*/ 257175 w 1000125"/>
                  <a:gd name="connsiteY1" fmla="*/ 104775 h 447675"/>
                  <a:gd name="connsiteX2" fmla="*/ 400050 w 1000125"/>
                  <a:gd name="connsiteY2" fmla="*/ 9525 h 447675"/>
                  <a:gd name="connsiteX3" fmla="*/ 609600 w 1000125"/>
                  <a:gd name="connsiteY3" fmla="*/ 161925 h 447675"/>
                  <a:gd name="connsiteX4" fmla="*/ 790575 w 1000125"/>
                  <a:gd name="connsiteY4" fmla="*/ 304800 h 447675"/>
                  <a:gd name="connsiteX5" fmla="*/ 1000125 w 1000125"/>
                  <a:gd name="connsiteY5" fmla="*/ 447675 h 44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125" h="447675">
                    <a:moveTo>
                      <a:pt x="0" y="314325"/>
                    </a:moveTo>
                    <a:cubicBezTo>
                      <a:pt x="95250" y="234950"/>
                      <a:pt x="190500" y="155575"/>
                      <a:pt x="257175" y="104775"/>
                    </a:cubicBezTo>
                    <a:cubicBezTo>
                      <a:pt x="323850" y="53975"/>
                      <a:pt x="341313" y="0"/>
                      <a:pt x="400050" y="9525"/>
                    </a:cubicBezTo>
                    <a:cubicBezTo>
                      <a:pt x="458788" y="19050"/>
                      <a:pt x="544513" y="112713"/>
                      <a:pt x="609600" y="161925"/>
                    </a:cubicBezTo>
                    <a:cubicBezTo>
                      <a:pt x="674687" y="211137"/>
                      <a:pt x="725488" y="257175"/>
                      <a:pt x="790575" y="304800"/>
                    </a:cubicBezTo>
                    <a:cubicBezTo>
                      <a:pt x="855663" y="352425"/>
                      <a:pt x="927894" y="400050"/>
                      <a:pt x="1000125" y="447675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4" name="Group 129"/>
          <p:cNvGrpSpPr/>
          <p:nvPr/>
        </p:nvGrpSpPr>
        <p:grpSpPr>
          <a:xfrm>
            <a:off x="7236296" y="3789040"/>
            <a:ext cx="1296144" cy="1656184"/>
            <a:chOff x="7236296" y="3789040"/>
            <a:chExt cx="1296144" cy="1656184"/>
          </a:xfrm>
        </p:grpSpPr>
        <p:sp>
          <p:nvSpPr>
            <p:cNvPr id="105" name="Rounded Rectangle 57"/>
            <p:cNvSpPr/>
            <p:nvPr/>
          </p:nvSpPr>
          <p:spPr>
            <a:xfrm>
              <a:off x="7236296" y="3789040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TextBox 4"/>
            <p:cNvSpPr txBox="1"/>
            <p:nvPr/>
          </p:nvSpPr>
          <p:spPr>
            <a:xfrm>
              <a:off x="7380312" y="39336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107" name="Group 128"/>
            <p:cNvGrpSpPr/>
            <p:nvPr/>
          </p:nvGrpSpPr>
          <p:grpSpPr>
            <a:xfrm>
              <a:off x="7452320" y="4204692"/>
              <a:ext cx="883667" cy="952500"/>
              <a:chOff x="7452320" y="4204692"/>
              <a:chExt cx="883667" cy="952500"/>
            </a:xfrm>
          </p:grpSpPr>
          <p:grpSp>
            <p:nvGrpSpPr>
              <p:cNvPr id="111" name="Group 311"/>
              <p:cNvGrpSpPr/>
              <p:nvPr/>
            </p:nvGrpSpPr>
            <p:grpSpPr>
              <a:xfrm>
                <a:off x="7452320" y="4204692"/>
                <a:ext cx="883667" cy="952500"/>
                <a:chOff x="444500" y="4562475"/>
                <a:chExt cx="955675" cy="9525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7" name="Freeform 116"/>
                <p:cNvSpPr/>
                <p:nvPr/>
              </p:nvSpPr>
              <p:spPr>
                <a:xfrm>
                  <a:off x="444500" y="4562475"/>
                  <a:ext cx="69850" cy="952500"/>
                </a:xfrm>
                <a:custGeom>
                  <a:avLst/>
                  <a:gdLst>
                    <a:gd name="connsiteX0" fmla="*/ 69850 w 69850"/>
                    <a:gd name="connsiteY0" fmla="*/ 0 h 952500"/>
                    <a:gd name="connsiteX1" fmla="*/ 31750 w 69850"/>
                    <a:gd name="connsiteY1" fmla="*/ 190500 h 952500"/>
                    <a:gd name="connsiteX2" fmla="*/ 12700 w 69850"/>
                    <a:gd name="connsiteY2" fmla="*/ 409575 h 952500"/>
                    <a:gd name="connsiteX3" fmla="*/ 3175 w 69850"/>
                    <a:gd name="connsiteY3" fmla="*/ 657225 h 952500"/>
                    <a:gd name="connsiteX4" fmla="*/ 31750 w 69850"/>
                    <a:gd name="connsiteY4" fmla="*/ 95250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952500">
                      <a:moveTo>
                        <a:pt x="69850" y="0"/>
                      </a:moveTo>
                      <a:cubicBezTo>
                        <a:pt x="55562" y="61119"/>
                        <a:pt x="41275" y="122238"/>
                        <a:pt x="31750" y="190500"/>
                      </a:cubicBezTo>
                      <a:cubicBezTo>
                        <a:pt x="22225" y="258762"/>
                        <a:pt x="17462" y="331788"/>
                        <a:pt x="12700" y="409575"/>
                      </a:cubicBezTo>
                      <a:cubicBezTo>
                        <a:pt x="7938" y="487362"/>
                        <a:pt x="0" y="566738"/>
                        <a:pt x="3175" y="657225"/>
                      </a:cubicBezTo>
                      <a:cubicBezTo>
                        <a:pt x="6350" y="747712"/>
                        <a:pt x="19050" y="850106"/>
                        <a:pt x="31750" y="95250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Freeform 117"/>
                <p:cNvSpPr/>
                <p:nvPr/>
              </p:nvSpPr>
              <p:spPr>
                <a:xfrm>
                  <a:off x="738188" y="4714875"/>
                  <a:ext cx="661987" cy="774700"/>
                </a:xfrm>
                <a:custGeom>
                  <a:avLst/>
                  <a:gdLst>
                    <a:gd name="connsiteX0" fmla="*/ 328612 w 661987"/>
                    <a:gd name="connsiteY0" fmla="*/ 0 h 774700"/>
                    <a:gd name="connsiteX1" fmla="*/ 347662 w 661987"/>
                    <a:gd name="connsiteY1" fmla="*/ 209550 h 774700"/>
                    <a:gd name="connsiteX2" fmla="*/ 357187 w 661987"/>
                    <a:gd name="connsiteY2" fmla="*/ 400050 h 774700"/>
                    <a:gd name="connsiteX3" fmla="*/ 347662 w 661987"/>
                    <a:gd name="connsiteY3" fmla="*/ 628650 h 774700"/>
                    <a:gd name="connsiteX4" fmla="*/ 280987 w 661987"/>
                    <a:gd name="connsiteY4" fmla="*/ 742950 h 774700"/>
                    <a:gd name="connsiteX5" fmla="*/ 138112 w 661987"/>
                    <a:gd name="connsiteY5" fmla="*/ 771525 h 774700"/>
                    <a:gd name="connsiteX6" fmla="*/ 33337 w 661987"/>
                    <a:gd name="connsiteY6" fmla="*/ 723900 h 774700"/>
                    <a:gd name="connsiteX7" fmla="*/ 4762 w 661987"/>
                    <a:gd name="connsiteY7" fmla="*/ 619125 h 774700"/>
                    <a:gd name="connsiteX8" fmla="*/ 61912 w 661987"/>
                    <a:gd name="connsiteY8" fmla="*/ 523875 h 774700"/>
                    <a:gd name="connsiteX9" fmla="*/ 242887 w 661987"/>
                    <a:gd name="connsiteY9" fmla="*/ 504825 h 774700"/>
                    <a:gd name="connsiteX10" fmla="*/ 433387 w 661987"/>
                    <a:gd name="connsiteY10" fmla="*/ 581025 h 774700"/>
                    <a:gd name="connsiteX11" fmla="*/ 661987 w 661987"/>
                    <a:gd name="connsiteY11" fmla="*/ 714375 h 774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1987" h="774700">
                      <a:moveTo>
                        <a:pt x="328612" y="0"/>
                      </a:moveTo>
                      <a:cubicBezTo>
                        <a:pt x="335756" y="71437"/>
                        <a:pt x="342900" y="142875"/>
                        <a:pt x="347662" y="209550"/>
                      </a:cubicBezTo>
                      <a:cubicBezTo>
                        <a:pt x="352425" y="276225"/>
                        <a:pt x="357187" y="330200"/>
                        <a:pt x="357187" y="400050"/>
                      </a:cubicBezTo>
                      <a:cubicBezTo>
                        <a:pt x="357187" y="469900"/>
                        <a:pt x="360362" y="571500"/>
                        <a:pt x="347662" y="628650"/>
                      </a:cubicBezTo>
                      <a:cubicBezTo>
                        <a:pt x="334962" y="685800"/>
                        <a:pt x="315912" y="719138"/>
                        <a:pt x="280987" y="742950"/>
                      </a:cubicBezTo>
                      <a:cubicBezTo>
                        <a:pt x="246062" y="766762"/>
                        <a:pt x="179387" y="774700"/>
                        <a:pt x="138112" y="771525"/>
                      </a:cubicBezTo>
                      <a:cubicBezTo>
                        <a:pt x="96837" y="768350"/>
                        <a:pt x="55562" y="749300"/>
                        <a:pt x="33337" y="723900"/>
                      </a:cubicBezTo>
                      <a:cubicBezTo>
                        <a:pt x="11112" y="698500"/>
                        <a:pt x="0" y="652462"/>
                        <a:pt x="4762" y="619125"/>
                      </a:cubicBezTo>
                      <a:cubicBezTo>
                        <a:pt x="9524" y="585788"/>
                        <a:pt x="22224" y="542925"/>
                        <a:pt x="61912" y="523875"/>
                      </a:cubicBezTo>
                      <a:cubicBezTo>
                        <a:pt x="101600" y="504825"/>
                        <a:pt x="180975" y="495300"/>
                        <a:pt x="242887" y="504825"/>
                      </a:cubicBezTo>
                      <a:cubicBezTo>
                        <a:pt x="304800" y="514350"/>
                        <a:pt x="363537" y="546100"/>
                        <a:pt x="433387" y="581025"/>
                      </a:cubicBezTo>
                      <a:cubicBezTo>
                        <a:pt x="503237" y="615950"/>
                        <a:pt x="582612" y="665162"/>
                        <a:pt x="661987" y="714375"/>
                      </a:cubicBezTo>
                    </a:path>
                  </a:pathLst>
                </a:custGeom>
                <a:ln w="127000" cap="rnd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9" name="Freeform 118"/>
                <p:cNvSpPr/>
                <p:nvPr/>
              </p:nvSpPr>
              <p:spPr>
                <a:xfrm>
                  <a:off x="704850" y="4629150"/>
                  <a:ext cx="628650" cy="28575"/>
                </a:xfrm>
                <a:custGeom>
                  <a:avLst/>
                  <a:gdLst>
                    <a:gd name="connsiteX0" fmla="*/ 0 w 628650"/>
                    <a:gd name="connsiteY0" fmla="*/ 28575 h 28575"/>
                    <a:gd name="connsiteX1" fmla="*/ 628650 w 628650"/>
                    <a:gd name="connsiteY1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8650" h="28575">
                      <a:moveTo>
                        <a:pt x="0" y="28575"/>
                      </a:moveTo>
                      <a:lnTo>
                        <a:pt x="628650" y="0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Freeform 119"/>
                <p:cNvSpPr/>
                <p:nvPr/>
              </p:nvSpPr>
              <p:spPr>
                <a:xfrm>
                  <a:off x="685800" y="4905375"/>
                  <a:ext cx="714375" cy="28575"/>
                </a:xfrm>
                <a:custGeom>
                  <a:avLst/>
                  <a:gdLst>
                    <a:gd name="connsiteX0" fmla="*/ 0 w 714375"/>
                    <a:gd name="connsiteY0" fmla="*/ 28575 h 28575"/>
                    <a:gd name="connsiteX1" fmla="*/ 714375 w 714375"/>
                    <a:gd name="connsiteY1" fmla="*/ 0 h 28575"/>
                    <a:gd name="connsiteX2" fmla="*/ 714375 w 714375"/>
                    <a:gd name="connsiteY2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14375" h="28575">
                      <a:moveTo>
                        <a:pt x="0" y="28575"/>
                      </a:moveTo>
                      <a:lnTo>
                        <a:pt x="714375" y="0"/>
                      </a:lnTo>
                      <a:lnTo>
                        <a:pt x="714375" y="0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2" name="Group 316"/>
              <p:cNvGrpSpPr/>
              <p:nvPr/>
            </p:nvGrpSpPr>
            <p:grpSpPr>
              <a:xfrm>
                <a:off x="7452320" y="4204692"/>
                <a:ext cx="883667" cy="952500"/>
                <a:chOff x="444500" y="4562475"/>
                <a:chExt cx="955675" cy="9525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3" name="Freeform 112"/>
                <p:cNvSpPr/>
                <p:nvPr/>
              </p:nvSpPr>
              <p:spPr>
                <a:xfrm>
                  <a:off x="444500" y="4562475"/>
                  <a:ext cx="69850" cy="952500"/>
                </a:xfrm>
                <a:custGeom>
                  <a:avLst/>
                  <a:gdLst>
                    <a:gd name="connsiteX0" fmla="*/ 69850 w 69850"/>
                    <a:gd name="connsiteY0" fmla="*/ 0 h 952500"/>
                    <a:gd name="connsiteX1" fmla="*/ 31750 w 69850"/>
                    <a:gd name="connsiteY1" fmla="*/ 190500 h 952500"/>
                    <a:gd name="connsiteX2" fmla="*/ 12700 w 69850"/>
                    <a:gd name="connsiteY2" fmla="*/ 409575 h 952500"/>
                    <a:gd name="connsiteX3" fmla="*/ 3175 w 69850"/>
                    <a:gd name="connsiteY3" fmla="*/ 657225 h 952500"/>
                    <a:gd name="connsiteX4" fmla="*/ 31750 w 69850"/>
                    <a:gd name="connsiteY4" fmla="*/ 95250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952500">
                      <a:moveTo>
                        <a:pt x="69850" y="0"/>
                      </a:moveTo>
                      <a:cubicBezTo>
                        <a:pt x="55562" y="61119"/>
                        <a:pt x="41275" y="122238"/>
                        <a:pt x="31750" y="190500"/>
                      </a:cubicBezTo>
                      <a:cubicBezTo>
                        <a:pt x="22225" y="258762"/>
                        <a:pt x="17462" y="331788"/>
                        <a:pt x="12700" y="409575"/>
                      </a:cubicBezTo>
                      <a:cubicBezTo>
                        <a:pt x="7938" y="487362"/>
                        <a:pt x="0" y="566738"/>
                        <a:pt x="3175" y="657225"/>
                      </a:cubicBezTo>
                      <a:cubicBezTo>
                        <a:pt x="6350" y="747712"/>
                        <a:pt x="19050" y="850106"/>
                        <a:pt x="31750" y="9525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" name="Freeform 113"/>
                <p:cNvSpPr/>
                <p:nvPr/>
              </p:nvSpPr>
              <p:spPr>
                <a:xfrm>
                  <a:off x="738188" y="4714875"/>
                  <a:ext cx="661987" cy="774700"/>
                </a:xfrm>
                <a:custGeom>
                  <a:avLst/>
                  <a:gdLst>
                    <a:gd name="connsiteX0" fmla="*/ 328612 w 661987"/>
                    <a:gd name="connsiteY0" fmla="*/ 0 h 774700"/>
                    <a:gd name="connsiteX1" fmla="*/ 347662 w 661987"/>
                    <a:gd name="connsiteY1" fmla="*/ 209550 h 774700"/>
                    <a:gd name="connsiteX2" fmla="*/ 357187 w 661987"/>
                    <a:gd name="connsiteY2" fmla="*/ 400050 h 774700"/>
                    <a:gd name="connsiteX3" fmla="*/ 347662 w 661987"/>
                    <a:gd name="connsiteY3" fmla="*/ 628650 h 774700"/>
                    <a:gd name="connsiteX4" fmla="*/ 280987 w 661987"/>
                    <a:gd name="connsiteY4" fmla="*/ 742950 h 774700"/>
                    <a:gd name="connsiteX5" fmla="*/ 138112 w 661987"/>
                    <a:gd name="connsiteY5" fmla="*/ 771525 h 774700"/>
                    <a:gd name="connsiteX6" fmla="*/ 33337 w 661987"/>
                    <a:gd name="connsiteY6" fmla="*/ 723900 h 774700"/>
                    <a:gd name="connsiteX7" fmla="*/ 4762 w 661987"/>
                    <a:gd name="connsiteY7" fmla="*/ 619125 h 774700"/>
                    <a:gd name="connsiteX8" fmla="*/ 61912 w 661987"/>
                    <a:gd name="connsiteY8" fmla="*/ 523875 h 774700"/>
                    <a:gd name="connsiteX9" fmla="*/ 242887 w 661987"/>
                    <a:gd name="connsiteY9" fmla="*/ 504825 h 774700"/>
                    <a:gd name="connsiteX10" fmla="*/ 433387 w 661987"/>
                    <a:gd name="connsiteY10" fmla="*/ 581025 h 774700"/>
                    <a:gd name="connsiteX11" fmla="*/ 661987 w 661987"/>
                    <a:gd name="connsiteY11" fmla="*/ 714375 h 774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1987" h="774700">
                      <a:moveTo>
                        <a:pt x="328612" y="0"/>
                      </a:moveTo>
                      <a:cubicBezTo>
                        <a:pt x="335756" y="71437"/>
                        <a:pt x="342900" y="142875"/>
                        <a:pt x="347662" y="209550"/>
                      </a:cubicBezTo>
                      <a:cubicBezTo>
                        <a:pt x="352425" y="276225"/>
                        <a:pt x="357187" y="330200"/>
                        <a:pt x="357187" y="400050"/>
                      </a:cubicBezTo>
                      <a:cubicBezTo>
                        <a:pt x="357187" y="469900"/>
                        <a:pt x="360362" y="571500"/>
                        <a:pt x="347662" y="628650"/>
                      </a:cubicBezTo>
                      <a:cubicBezTo>
                        <a:pt x="334962" y="685800"/>
                        <a:pt x="315912" y="719138"/>
                        <a:pt x="280987" y="742950"/>
                      </a:cubicBezTo>
                      <a:cubicBezTo>
                        <a:pt x="246062" y="766762"/>
                        <a:pt x="179387" y="774700"/>
                        <a:pt x="138112" y="771525"/>
                      </a:cubicBezTo>
                      <a:cubicBezTo>
                        <a:pt x="96837" y="768350"/>
                        <a:pt x="55562" y="749300"/>
                        <a:pt x="33337" y="723900"/>
                      </a:cubicBezTo>
                      <a:cubicBezTo>
                        <a:pt x="11112" y="698500"/>
                        <a:pt x="0" y="652462"/>
                        <a:pt x="4762" y="619125"/>
                      </a:cubicBezTo>
                      <a:cubicBezTo>
                        <a:pt x="9524" y="585788"/>
                        <a:pt x="22224" y="542925"/>
                        <a:pt x="61912" y="523875"/>
                      </a:cubicBezTo>
                      <a:cubicBezTo>
                        <a:pt x="101600" y="504825"/>
                        <a:pt x="180975" y="495300"/>
                        <a:pt x="242887" y="504825"/>
                      </a:cubicBezTo>
                      <a:cubicBezTo>
                        <a:pt x="304800" y="514350"/>
                        <a:pt x="363537" y="546100"/>
                        <a:pt x="433387" y="581025"/>
                      </a:cubicBezTo>
                      <a:cubicBezTo>
                        <a:pt x="503237" y="615950"/>
                        <a:pt x="582612" y="665162"/>
                        <a:pt x="661987" y="7143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Freeform 114"/>
                <p:cNvSpPr/>
                <p:nvPr/>
              </p:nvSpPr>
              <p:spPr>
                <a:xfrm>
                  <a:off x="704850" y="4629150"/>
                  <a:ext cx="628650" cy="28575"/>
                </a:xfrm>
                <a:custGeom>
                  <a:avLst/>
                  <a:gdLst>
                    <a:gd name="connsiteX0" fmla="*/ 0 w 628650"/>
                    <a:gd name="connsiteY0" fmla="*/ 28575 h 28575"/>
                    <a:gd name="connsiteX1" fmla="*/ 628650 w 628650"/>
                    <a:gd name="connsiteY1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8650" h="28575">
                      <a:moveTo>
                        <a:pt x="0" y="28575"/>
                      </a:moveTo>
                      <a:lnTo>
                        <a:pt x="62865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Freeform 115"/>
                <p:cNvSpPr/>
                <p:nvPr/>
              </p:nvSpPr>
              <p:spPr>
                <a:xfrm>
                  <a:off x="685800" y="4905375"/>
                  <a:ext cx="714375" cy="28575"/>
                </a:xfrm>
                <a:custGeom>
                  <a:avLst/>
                  <a:gdLst>
                    <a:gd name="connsiteX0" fmla="*/ 0 w 714375"/>
                    <a:gd name="connsiteY0" fmla="*/ 28575 h 28575"/>
                    <a:gd name="connsiteX1" fmla="*/ 714375 w 714375"/>
                    <a:gd name="connsiteY1" fmla="*/ 0 h 28575"/>
                    <a:gd name="connsiteX2" fmla="*/ 714375 w 714375"/>
                    <a:gd name="connsiteY2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14375" h="28575">
                      <a:moveTo>
                        <a:pt x="0" y="28575"/>
                      </a:moveTo>
                      <a:lnTo>
                        <a:pt x="714375" y="0"/>
                      </a:lnTo>
                      <a:lnTo>
                        <a:pt x="714375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8" name="TextBox 107"/>
            <p:cNvSpPr txBox="1"/>
            <p:nvPr/>
          </p:nvSpPr>
          <p:spPr>
            <a:xfrm>
              <a:off x="7563446" y="400506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7452320" y="436568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110" name="TextBox 4"/>
            <p:cNvSpPr txBox="1"/>
            <p:nvPr/>
          </p:nvSpPr>
          <p:spPr>
            <a:xfrm>
              <a:off x="7995494" y="429367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④</a:t>
              </a:r>
              <a:endParaRPr lang="en-GB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"/>
          <p:cNvGrpSpPr/>
          <p:nvPr/>
        </p:nvGrpSpPr>
        <p:grpSpPr>
          <a:xfrm>
            <a:off x="539552" y="836712"/>
            <a:ext cx="1296144" cy="1656184"/>
            <a:chOff x="539552" y="836712"/>
            <a:chExt cx="1296144" cy="1656184"/>
          </a:xfrm>
        </p:grpSpPr>
        <p:sp>
          <p:nvSpPr>
            <p:cNvPr id="3" name="Rounded Rectangle 2"/>
            <p:cNvSpPr/>
            <p:nvPr/>
          </p:nvSpPr>
          <p:spPr>
            <a:xfrm>
              <a:off x="53955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539552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9552" y="155737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3608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grpSp>
          <p:nvGrpSpPr>
            <p:cNvPr id="7" name="Group 102"/>
            <p:cNvGrpSpPr/>
            <p:nvPr/>
          </p:nvGrpSpPr>
          <p:grpSpPr>
            <a:xfrm>
              <a:off x="683568" y="1243410"/>
              <a:ext cx="952500" cy="1033462"/>
              <a:chOff x="683568" y="1243410"/>
              <a:chExt cx="952500" cy="1033462"/>
            </a:xfrm>
          </p:grpSpPr>
          <p:grpSp>
            <p:nvGrpSpPr>
              <p:cNvPr id="8" name="Group 327"/>
              <p:cNvGrpSpPr/>
              <p:nvPr/>
            </p:nvGrpSpPr>
            <p:grpSpPr>
              <a:xfrm>
                <a:off x="683568" y="1243410"/>
                <a:ext cx="952500" cy="1033462"/>
                <a:chOff x="333375" y="4486275"/>
                <a:chExt cx="952500" cy="103346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450850" y="4486275"/>
                  <a:ext cx="806450" cy="1033462"/>
                </a:xfrm>
                <a:custGeom>
                  <a:avLst/>
                  <a:gdLst>
                    <a:gd name="connsiteX0" fmla="*/ 377825 w 806450"/>
                    <a:gd name="connsiteY0" fmla="*/ 0 h 1033462"/>
                    <a:gd name="connsiteX1" fmla="*/ 387350 w 806450"/>
                    <a:gd name="connsiteY1" fmla="*/ 771525 h 1033462"/>
                    <a:gd name="connsiteX2" fmla="*/ 330200 w 806450"/>
                    <a:gd name="connsiteY2" fmla="*/ 990600 h 1033462"/>
                    <a:gd name="connsiteX3" fmla="*/ 177800 w 806450"/>
                    <a:gd name="connsiteY3" fmla="*/ 1028700 h 1033462"/>
                    <a:gd name="connsiteX4" fmla="*/ 34925 w 806450"/>
                    <a:gd name="connsiteY4" fmla="*/ 971550 h 1033462"/>
                    <a:gd name="connsiteX5" fmla="*/ 6350 w 806450"/>
                    <a:gd name="connsiteY5" fmla="*/ 857250 h 1033462"/>
                    <a:gd name="connsiteX6" fmla="*/ 73025 w 806450"/>
                    <a:gd name="connsiteY6" fmla="*/ 771525 h 1033462"/>
                    <a:gd name="connsiteX7" fmla="*/ 215900 w 806450"/>
                    <a:gd name="connsiteY7" fmla="*/ 742950 h 1033462"/>
                    <a:gd name="connsiteX8" fmla="*/ 415925 w 806450"/>
                    <a:gd name="connsiteY8" fmla="*/ 752475 h 1033462"/>
                    <a:gd name="connsiteX9" fmla="*/ 635000 w 806450"/>
                    <a:gd name="connsiteY9" fmla="*/ 828675 h 1033462"/>
                    <a:gd name="connsiteX10" fmla="*/ 806450 w 806450"/>
                    <a:gd name="connsiteY10" fmla="*/ 895350 h 1033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6450" h="1033462">
                      <a:moveTo>
                        <a:pt x="377825" y="0"/>
                      </a:moveTo>
                      <a:cubicBezTo>
                        <a:pt x="386556" y="303212"/>
                        <a:pt x="395287" y="606425"/>
                        <a:pt x="387350" y="771525"/>
                      </a:cubicBezTo>
                      <a:cubicBezTo>
                        <a:pt x="379413" y="936625"/>
                        <a:pt x="365125" y="947738"/>
                        <a:pt x="330200" y="990600"/>
                      </a:cubicBezTo>
                      <a:cubicBezTo>
                        <a:pt x="295275" y="1033462"/>
                        <a:pt x="227012" y="1031875"/>
                        <a:pt x="177800" y="1028700"/>
                      </a:cubicBezTo>
                      <a:cubicBezTo>
                        <a:pt x="128588" y="1025525"/>
                        <a:pt x="63500" y="1000125"/>
                        <a:pt x="34925" y="971550"/>
                      </a:cubicBezTo>
                      <a:cubicBezTo>
                        <a:pt x="6350" y="942975"/>
                        <a:pt x="0" y="890588"/>
                        <a:pt x="6350" y="857250"/>
                      </a:cubicBezTo>
                      <a:cubicBezTo>
                        <a:pt x="12700" y="823913"/>
                        <a:pt x="38100" y="790575"/>
                        <a:pt x="73025" y="771525"/>
                      </a:cubicBezTo>
                      <a:cubicBezTo>
                        <a:pt x="107950" y="752475"/>
                        <a:pt x="158750" y="746125"/>
                        <a:pt x="215900" y="742950"/>
                      </a:cubicBezTo>
                      <a:cubicBezTo>
                        <a:pt x="273050" y="739775"/>
                        <a:pt x="346075" y="738188"/>
                        <a:pt x="415925" y="752475"/>
                      </a:cubicBezTo>
                      <a:cubicBezTo>
                        <a:pt x="485775" y="766762"/>
                        <a:pt x="569913" y="804863"/>
                        <a:pt x="635000" y="828675"/>
                      </a:cubicBezTo>
                      <a:cubicBezTo>
                        <a:pt x="700087" y="852487"/>
                        <a:pt x="753268" y="873918"/>
                        <a:pt x="806450" y="895350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333375" y="4714875"/>
                  <a:ext cx="952500" cy="28575"/>
                </a:xfrm>
                <a:custGeom>
                  <a:avLst/>
                  <a:gdLst>
                    <a:gd name="connsiteX0" fmla="*/ 0 w 952500"/>
                    <a:gd name="connsiteY0" fmla="*/ 28575 h 28575"/>
                    <a:gd name="connsiteX1" fmla="*/ 952500 w 952500"/>
                    <a:gd name="connsiteY1" fmla="*/ 0 h 28575"/>
                    <a:gd name="connsiteX2" fmla="*/ 952500 w 952500"/>
                    <a:gd name="connsiteY2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00" h="28575">
                      <a:moveTo>
                        <a:pt x="0" y="28575"/>
                      </a:moveTo>
                      <a:lnTo>
                        <a:pt x="952500" y="0"/>
                      </a:lnTo>
                      <a:lnTo>
                        <a:pt x="952500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409575" y="4991100"/>
                  <a:ext cx="800100" cy="19050"/>
                </a:xfrm>
                <a:custGeom>
                  <a:avLst/>
                  <a:gdLst>
                    <a:gd name="connsiteX0" fmla="*/ 0 w 800100"/>
                    <a:gd name="connsiteY0" fmla="*/ 19050 h 19050"/>
                    <a:gd name="connsiteX1" fmla="*/ 800100 w 800100"/>
                    <a:gd name="connsiteY1" fmla="*/ 0 h 19050"/>
                    <a:gd name="connsiteX2" fmla="*/ 800100 w 800100"/>
                    <a:gd name="connsiteY2" fmla="*/ 0 h 19050"/>
                    <a:gd name="connsiteX3" fmla="*/ 800100 w 800100"/>
                    <a:gd name="connsiteY3" fmla="*/ 0 h 19050"/>
                    <a:gd name="connsiteX4" fmla="*/ 800100 w 800100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0" h="19050">
                      <a:moveTo>
                        <a:pt x="0" y="19050"/>
                      </a:moveTo>
                      <a:lnTo>
                        <a:pt x="800100" y="0"/>
                      </a:lnTo>
                      <a:lnTo>
                        <a:pt x="800100" y="0"/>
                      </a:lnTo>
                      <a:lnTo>
                        <a:pt x="800100" y="0"/>
                      </a:lnTo>
                      <a:lnTo>
                        <a:pt x="800100" y="0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331"/>
              <p:cNvGrpSpPr/>
              <p:nvPr/>
            </p:nvGrpSpPr>
            <p:grpSpPr>
              <a:xfrm>
                <a:off x="683568" y="1243410"/>
                <a:ext cx="952500" cy="1033462"/>
                <a:chOff x="333375" y="4486275"/>
                <a:chExt cx="952500" cy="103346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450850" y="4486275"/>
                  <a:ext cx="806450" cy="1033462"/>
                </a:xfrm>
                <a:custGeom>
                  <a:avLst/>
                  <a:gdLst>
                    <a:gd name="connsiteX0" fmla="*/ 377825 w 806450"/>
                    <a:gd name="connsiteY0" fmla="*/ 0 h 1033462"/>
                    <a:gd name="connsiteX1" fmla="*/ 387350 w 806450"/>
                    <a:gd name="connsiteY1" fmla="*/ 771525 h 1033462"/>
                    <a:gd name="connsiteX2" fmla="*/ 330200 w 806450"/>
                    <a:gd name="connsiteY2" fmla="*/ 990600 h 1033462"/>
                    <a:gd name="connsiteX3" fmla="*/ 177800 w 806450"/>
                    <a:gd name="connsiteY3" fmla="*/ 1028700 h 1033462"/>
                    <a:gd name="connsiteX4" fmla="*/ 34925 w 806450"/>
                    <a:gd name="connsiteY4" fmla="*/ 971550 h 1033462"/>
                    <a:gd name="connsiteX5" fmla="*/ 6350 w 806450"/>
                    <a:gd name="connsiteY5" fmla="*/ 857250 h 1033462"/>
                    <a:gd name="connsiteX6" fmla="*/ 73025 w 806450"/>
                    <a:gd name="connsiteY6" fmla="*/ 771525 h 1033462"/>
                    <a:gd name="connsiteX7" fmla="*/ 215900 w 806450"/>
                    <a:gd name="connsiteY7" fmla="*/ 742950 h 1033462"/>
                    <a:gd name="connsiteX8" fmla="*/ 415925 w 806450"/>
                    <a:gd name="connsiteY8" fmla="*/ 752475 h 1033462"/>
                    <a:gd name="connsiteX9" fmla="*/ 635000 w 806450"/>
                    <a:gd name="connsiteY9" fmla="*/ 828675 h 1033462"/>
                    <a:gd name="connsiteX10" fmla="*/ 806450 w 806450"/>
                    <a:gd name="connsiteY10" fmla="*/ 895350 h 1033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6450" h="1033462">
                      <a:moveTo>
                        <a:pt x="377825" y="0"/>
                      </a:moveTo>
                      <a:cubicBezTo>
                        <a:pt x="386556" y="303212"/>
                        <a:pt x="395287" y="606425"/>
                        <a:pt x="387350" y="771525"/>
                      </a:cubicBezTo>
                      <a:cubicBezTo>
                        <a:pt x="379413" y="936625"/>
                        <a:pt x="365125" y="947738"/>
                        <a:pt x="330200" y="990600"/>
                      </a:cubicBezTo>
                      <a:cubicBezTo>
                        <a:pt x="295275" y="1033462"/>
                        <a:pt x="227012" y="1031875"/>
                        <a:pt x="177800" y="1028700"/>
                      </a:cubicBezTo>
                      <a:cubicBezTo>
                        <a:pt x="128588" y="1025525"/>
                        <a:pt x="63500" y="1000125"/>
                        <a:pt x="34925" y="971550"/>
                      </a:cubicBezTo>
                      <a:cubicBezTo>
                        <a:pt x="6350" y="942975"/>
                        <a:pt x="0" y="890588"/>
                        <a:pt x="6350" y="857250"/>
                      </a:cubicBezTo>
                      <a:cubicBezTo>
                        <a:pt x="12700" y="823913"/>
                        <a:pt x="38100" y="790575"/>
                        <a:pt x="73025" y="771525"/>
                      </a:cubicBezTo>
                      <a:cubicBezTo>
                        <a:pt x="107950" y="752475"/>
                        <a:pt x="158750" y="746125"/>
                        <a:pt x="215900" y="742950"/>
                      </a:cubicBezTo>
                      <a:cubicBezTo>
                        <a:pt x="273050" y="739775"/>
                        <a:pt x="346075" y="738188"/>
                        <a:pt x="415925" y="752475"/>
                      </a:cubicBezTo>
                      <a:cubicBezTo>
                        <a:pt x="485775" y="766762"/>
                        <a:pt x="569913" y="804863"/>
                        <a:pt x="635000" y="828675"/>
                      </a:cubicBezTo>
                      <a:cubicBezTo>
                        <a:pt x="700087" y="852487"/>
                        <a:pt x="753268" y="873918"/>
                        <a:pt x="806450" y="8953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333375" y="4714875"/>
                  <a:ext cx="952500" cy="28575"/>
                </a:xfrm>
                <a:custGeom>
                  <a:avLst/>
                  <a:gdLst>
                    <a:gd name="connsiteX0" fmla="*/ 0 w 952500"/>
                    <a:gd name="connsiteY0" fmla="*/ 28575 h 28575"/>
                    <a:gd name="connsiteX1" fmla="*/ 952500 w 952500"/>
                    <a:gd name="connsiteY1" fmla="*/ 0 h 28575"/>
                    <a:gd name="connsiteX2" fmla="*/ 952500 w 952500"/>
                    <a:gd name="connsiteY2" fmla="*/ 0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00" h="28575">
                      <a:moveTo>
                        <a:pt x="0" y="28575"/>
                      </a:moveTo>
                      <a:lnTo>
                        <a:pt x="952500" y="0"/>
                      </a:lnTo>
                      <a:lnTo>
                        <a:pt x="95250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409575" y="4991100"/>
                  <a:ext cx="800100" cy="19050"/>
                </a:xfrm>
                <a:custGeom>
                  <a:avLst/>
                  <a:gdLst>
                    <a:gd name="connsiteX0" fmla="*/ 0 w 800100"/>
                    <a:gd name="connsiteY0" fmla="*/ 19050 h 19050"/>
                    <a:gd name="connsiteX1" fmla="*/ 800100 w 800100"/>
                    <a:gd name="connsiteY1" fmla="*/ 0 h 19050"/>
                    <a:gd name="connsiteX2" fmla="*/ 800100 w 800100"/>
                    <a:gd name="connsiteY2" fmla="*/ 0 h 19050"/>
                    <a:gd name="connsiteX3" fmla="*/ 800100 w 800100"/>
                    <a:gd name="connsiteY3" fmla="*/ 0 h 19050"/>
                    <a:gd name="connsiteX4" fmla="*/ 800100 w 800100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0" h="19050">
                      <a:moveTo>
                        <a:pt x="0" y="19050"/>
                      </a:moveTo>
                      <a:lnTo>
                        <a:pt x="800100" y="0"/>
                      </a:lnTo>
                      <a:lnTo>
                        <a:pt x="800100" y="0"/>
                      </a:lnTo>
                      <a:lnTo>
                        <a:pt x="800100" y="0"/>
                      </a:lnTo>
                      <a:lnTo>
                        <a:pt x="80010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6" name="Group 15"/>
          <p:cNvGrpSpPr/>
          <p:nvPr/>
        </p:nvGrpSpPr>
        <p:grpSpPr>
          <a:xfrm>
            <a:off x="2195736" y="836712"/>
            <a:ext cx="1296144" cy="1656184"/>
            <a:chOff x="2195736" y="836712"/>
            <a:chExt cx="1296144" cy="1656184"/>
          </a:xfrm>
        </p:grpSpPr>
        <p:sp>
          <p:nvSpPr>
            <p:cNvPr id="17" name="Rounded Rectangle 16"/>
            <p:cNvSpPr/>
            <p:nvPr/>
          </p:nvSpPr>
          <p:spPr>
            <a:xfrm>
              <a:off x="219573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4"/>
            <p:cNvSpPr txBox="1"/>
            <p:nvPr/>
          </p:nvSpPr>
          <p:spPr>
            <a:xfrm>
              <a:off x="2306862" y="112532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54934" y="119733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20" name="Group 343"/>
            <p:cNvGrpSpPr/>
            <p:nvPr/>
          </p:nvGrpSpPr>
          <p:grpSpPr>
            <a:xfrm>
              <a:off x="2339752" y="1293639"/>
              <a:ext cx="986854" cy="911225"/>
              <a:chOff x="2339752" y="1293639"/>
              <a:chExt cx="986854" cy="911225"/>
            </a:xfrm>
          </p:grpSpPr>
          <p:grpSp>
            <p:nvGrpSpPr>
              <p:cNvPr id="21" name="Group 337"/>
              <p:cNvGrpSpPr/>
              <p:nvPr/>
            </p:nvGrpSpPr>
            <p:grpSpPr>
              <a:xfrm>
                <a:off x="2339752" y="1293639"/>
                <a:ext cx="986854" cy="911225"/>
                <a:chOff x="369888" y="4594225"/>
                <a:chExt cx="1058862" cy="9112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971550" y="4762500"/>
                  <a:ext cx="201612" cy="742950"/>
                </a:xfrm>
                <a:custGeom>
                  <a:avLst/>
                  <a:gdLst>
                    <a:gd name="connsiteX0" fmla="*/ 200025 w 201612"/>
                    <a:gd name="connsiteY0" fmla="*/ 0 h 742950"/>
                    <a:gd name="connsiteX1" fmla="*/ 200025 w 201612"/>
                    <a:gd name="connsiteY1" fmla="*/ 257175 h 742950"/>
                    <a:gd name="connsiteX2" fmla="*/ 190500 w 201612"/>
                    <a:gd name="connsiteY2" fmla="*/ 390525 h 742950"/>
                    <a:gd name="connsiteX3" fmla="*/ 142875 w 201612"/>
                    <a:gd name="connsiteY3" fmla="*/ 533400 h 742950"/>
                    <a:gd name="connsiteX4" fmla="*/ 76200 w 201612"/>
                    <a:gd name="connsiteY4" fmla="*/ 657225 h 742950"/>
                    <a:gd name="connsiteX5" fmla="*/ 0 w 201612"/>
                    <a:gd name="connsiteY5" fmla="*/ 742950 h 74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1612" h="742950">
                      <a:moveTo>
                        <a:pt x="200025" y="0"/>
                      </a:moveTo>
                      <a:cubicBezTo>
                        <a:pt x="200818" y="96044"/>
                        <a:pt x="201612" y="192088"/>
                        <a:pt x="200025" y="257175"/>
                      </a:cubicBezTo>
                      <a:cubicBezTo>
                        <a:pt x="198438" y="322262"/>
                        <a:pt x="200025" y="344488"/>
                        <a:pt x="190500" y="390525"/>
                      </a:cubicBezTo>
                      <a:cubicBezTo>
                        <a:pt x="180975" y="436563"/>
                        <a:pt x="161925" y="488950"/>
                        <a:pt x="142875" y="533400"/>
                      </a:cubicBezTo>
                      <a:cubicBezTo>
                        <a:pt x="123825" y="577850"/>
                        <a:pt x="100012" y="622300"/>
                        <a:pt x="76200" y="657225"/>
                      </a:cubicBezTo>
                      <a:cubicBezTo>
                        <a:pt x="52388" y="692150"/>
                        <a:pt x="26194" y="717550"/>
                        <a:pt x="0" y="7429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369888" y="4594225"/>
                  <a:ext cx="1058862" cy="809625"/>
                </a:xfrm>
                <a:custGeom>
                  <a:avLst/>
                  <a:gdLst>
                    <a:gd name="connsiteX0" fmla="*/ 153987 w 1058862"/>
                    <a:gd name="connsiteY0" fmla="*/ 111125 h 809625"/>
                    <a:gd name="connsiteX1" fmla="*/ 334962 w 1058862"/>
                    <a:gd name="connsiteY1" fmla="*/ 82550 h 809625"/>
                    <a:gd name="connsiteX2" fmla="*/ 496887 w 1058862"/>
                    <a:gd name="connsiteY2" fmla="*/ 34925 h 809625"/>
                    <a:gd name="connsiteX3" fmla="*/ 544512 w 1058862"/>
                    <a:gd name="connsiteY3" fmla="*/ 25400 h 809625"/>
                    <a:gd name="connsiteX4" fmla="*/ 458787 w 1058862"/>
                    <a:gd name="connsiteY4" fmla="*/ 187325 h 809625"/>
                    <a:gd name="connsiteX5" fmla="*/ 373062 w 1058862"/>
                    <a:gd name="connsiteY5" fmla="*/ 406400 h 809625"/>
                    <a:gd name="connsiteX6" fmla="*/ 249237 w 1058862"/>
                    <a:gd name="connsiteY6" fmla="*/ 673100 h 809625"/>
                    <a:gd name="connsiteX7" fmla="*/ 173037 w 1058862"/>
                    <a:gd name="connsiteY7" fmla="*/ 777875 h 809625"/>
                    <a:gd name="connsiteX8" fmla="*/ 68262 w 1058862"/>
                    <a:gd name="connsiteY8" fmla="*/ 806450 h 809625"/>
                    <a:gd name="connsiteX9" fmla="*/ 20637 w 1058862"/>
                    <a:gd name="connsiteY9" fmla="*/ 758825 h 809625"/>
                    <a:gd name="connsiteX10" fmla="*/ 1587 w 1058862"/>
                    <a:gd name="connsiteY10" fmla="*/ 673100 h 809625"/>
                    <a:gd name="connsiteX11" fmla="*/ 11112 w 1058862"/>
                    <a:gd name="connsiteY11" fmla="*/ 577850 h 809625"/>
                    <a:gd name="connsiteX12" fmla="*/ 39687 w 1058862"/>
                    <a:gd name="connsiteY12" fmla="*/ 530225 h 809625"/>
                    <a:gd name="connsiteX13" fmla="*/ 58737 w 1058862"/>
                    <a:gd name="connsiteY13" fmla="*/ 501650 h 809625"/>
                    <a:gd name="connsiteX14" fmla="*/ 134937 w 1058862"/>
                    <a:gd name="connsiteY14" fmla="*/ 444500 h 809625"/>
                    <a:gd name="connsiteX15" fmla="*/ 220662 w 1058862"/>
                    <a:gd name="connsiteY15" fmla="*/ 406400 h 809625"/>
                    <a:gd name="connsiteX16" fmla="*/ 325437 w 1058862"/>
                    <a:gd name="connsiteY16" fmla="*/ 406400 h 809625"/>
                    <a:gd name="connsiteX17" fmla="*/ 525462 w 1058862"/>
                    <a:gd name="connsiteY17" fmla="*/ 425450 h 809625"/>
                    <a:gd name="connsiteX18" fmla="*/ 801687 w 1058862"/>
                    <a:gd name="connsiteY18" fmla="*/ 492125 h 809625"/>
                    <a:gd name="connsiteX19" fmla="*/ 982662 w 1058862"/>
                    <a:gd name="connsiteY19" fmla="*/ 568325 h 809625"/>
                    <a:gd name="connsiteX20" fmla="*/ 1058862 w 1058862"/>
                    <a:gd name="connsiteY20" fmla="*/ 615950 h 809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58862" h="809625">
                      <a:moveTo>
                        <a:pt x="153987" y="111125"/>
                      </a:moveTo>
                      <a:cubicBezTo>
                        <a:pt x="215899" y="103187"/>
                        <a:pt x="277812" y="95250"/>
                        <a:pt x="334962" y="82550"/>
                      </a:cubicBezTo>
                      <a:cubicBezTo>
                        <a:pt x="392112" y="69850"/>
                        <a:pt x="461962" y="44450"/>
                        <a:pt x="496887" y="34925"/>
                      </a:cubicBezTo>
                      <a:cubicBezTo>
                        <a:pt x="531812" y="25400"/>
                        <a:pt x="550862" y="0"/>
                        <a:pt x="544512" y="25400"/>
                      </a:cubicBezTo>
                      <a:cubicBezTo>
                        <a:pt x="538162" y="50800"/>
                        <a:pt x="487362" y="123825"/>
                        <a:pt x="458787" y="187325"/>
                      </a:cubicBezTo>
                      <a:cubicBezTo>
                        <a:pt x="430212" y="250825"/>
                        <a:pt x="407987" y="325438"/>
                        <a:pt x="373062" y="406400"/>
                      </a:cubicBezTo>
                      <a:cubicBezTo>
                        <a:pt x="338137" y="487363"/>
                        <a:pt x="282574" y="611188"/>
                        <a:pt x="249237" y="673100"/>
                      </a:cubicBezTo>
                      <a:cubicBezTo>
                        <a:pt x="215900" y="735012"/>
                        <a:pt x="203199" y="755650"/>
                        <a:pt x="173037" y="777875"/>
                      </a:cubicBezTo>
                      <a:cubicBezTo>
                        <a:pt x="142875" y="800100"/>
                        <a:pt x="93662" y="809625"/>
                        <a:pt x="68262" y="806450"/>
                      </a:cubicBezTo>
                      <a:cubicBezTo>
                        <a:pt x="42862" y="803275"/>
                        <a:pt x="31749" y="781050"/>
                        <a:pt x="20637" y="758825"/>
                      </a:cubicBezTo>
                      <a:cubicBezTo>
                        <a:pt x="9525" y="736600"/>
                        <a:pt x="3174" y="703262"/>
                        <a:pt x="1587" y="673100"/>
                      </a:cubicBezTo>
                      <a:cubicBezTo>
                        <a:pt x="0" y="642938"/>
                        <a:pt x="4762" y="601662"/>
                        <a:pt x="11112" y="577850"/>
                      </a:cubicBezTo>
                      <a:cubicBezTo>
                        <a:pt x="17462" y="554038"/>
                        <a:pt x="31750" y="542925"/>
                        <a:pt x="39687" y="530225"/>
                      </a:cubicBezTo>
                      <a:cubicBezTo>
                        <a:pt x="47624" y="517525"/>
                        <a:pt x="42862" y="515938"/>
                        <a:pt x="58737" y="501650"/>
                      </a:cubicBezTo>
                      <a:cubicBezTo>
                        <a:pt x="74612" y="487363"/>
                        <a:pt x="107950" y="460375"/>
                        <a:pt x="134937" y="444500"/>
                      </a:cubicBezTo>
                      <a:cubicBezTo>
                        <a:pt x="161925" y="428625"/>
                        <a:pt x="188912" y="412750"/>
                        <a:pt x="220662" y="406400"/>
                      </a:cubicBezTo>
                      <a:cubicBezTo>
                        <a:pt x="252412" y="400050"/>
                        <a:pt x="274637" y="403225"/>
                        <a:pt x="325437" y="406400"/>
                      </a:cubicBezTo>
                      <a:cubicBezTo>
                        <a:pt x="376237" y="409575"/>
                        <a:pt x="446087" y="411163"/>
                        <a:pt x="525462" y="425450"/>
                      </a:cubicBezTo>
                      <a:cubicBezTo>
                        <a:pt x="604837" y="439737"/>
                        <a:pt x="725487" y="468313"/>
                        <a:pt x="801687" y="492125"/>
                      </a:cubicBezTo>
                      <a:cubicBezTo>
                        <a:pt x="877887" y="515937"/>
                        <a:pt x="939800" y="547688"/>
                        <a:pt x="982662" y="568325"/>
                      </a:cubicBezTo>
                      <a:cubicBezTo>
                        <a:pt x="1025524" y="588962"/>
                        <a:pt x="1042193" y="602456"/>
                        <a:pt x="1058862" y="61595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2" name="Group 340"/>
              <p:cNvGrpSpPr/>
              <p:nvPr/>
            </p:nvGrpSpPr>
            <p:grpSpPr>
              <a:xfrm>
                <a:off x="2339752" y="1293639"/>
                <a:ext cx="986854" cy="911225"/>
                <a:chOff x="369888" y="4594225"/>
                <a:chExt cx="1058862" cy="9112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Freeform 22"/>
                <p:cNvSpPr/>
                <p:nvPr/>
              </p:nvSpPr>
              <p:spPr>
                <a:xfrm>
                  <a:off x="971550" y="4762500"/>
                  <a:ext cx="201612" cy="742950"/>
                </a:xfrm>
                <a:custGeom>
                  <a:avLst/>
                  <a:gdLst>
                    <a:gd name="connsiteX0" fmla="*/ 200025 w 201612"/>
                    <a:gd name="connsiteY0" fmla="*/ 0 h 742950"/>
                    <a:gd name="connsiteX1" fmla="*/ 200025 w 201612"/>
                    <a:gd name="connsiteY1" fmla="*/ 257175 h 742950"/>
                    <a:gd name="connsiteX2" fmla="*/ 190500 w 201612"/>
                    <a:gd name="connsiteY2" fmla="*/ 390525 h 742950"/>
                    <a:gd name="connsiteX3" fmla="*/ 142875 w 201612"/>
                    <a:gd name="connsiteY3" fmla="*/ 533400 h 742950"/>
                    <a:gd name="connsiteX4" fmla="*/ 76200 w 201612"/>
                    <a:gd name="connsiteY4" fmla="*/ 657225 h 742950"/>
                    <a:gd name="connsiteX5" fmla="*/ 0 w 201612"/>
                    <a:gd name="connsiteY5" fmla="*/ 742950 h 74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1612" h="742950">
                      <a:moveTo>
                        <a:pt x="200025" y="0"/>
                      </a:moveTo>
                      <a:cubicBezTo>
                        <a:pt x="200818" y="96044"/>
                        <a:pt x="201612" y="192088"/>
                        <a:pt x="200025" y="257175"/>
                      </a:cubicBezTo>
                      <a:cubicBezTo>
                        <a:pt x="198438" y="322262"/>
                        <a:pt x="200025" y="344488"/>
                        <a:pt x="190500" y="390525"/>
                      </a:cubicBezTo>
                      <a:cubicBezTo>
                        <a:pt x="180975" y="436563"/>
                        <a:pt x="161925" y="488950"/>
                        <a:pt x="142875" y="533400"/>
                      </a:cubicBezTo>
                      <a:cubicBezTo>
                        <a:pt x="123825" y="577850"/>
                        <a:pt x="100012" y="622300"/>
                        <a:pt x="76200" y="657225"/>
                      </a:cubicBezTo>
                      <a:cubicBezTo>
                        <a:pt x="52388" y="692150"/>
                        <a:pt x="26194" y="717550"/>
                        <a:pt x="0" y="7429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69888" y="4594225"/>
                  <a:ext cx="1058862" cy="809625"/>
                </a:xfrm>
                <a:custGeom>
                  <a:avLst/>
                  <a:gdLst>
                    <a:gd name="connsiteX0" fmla="*/ 153987 w 1058862"/>
                    <a:gd name="connsiteY0" fmla="*/ 111125 h 809625"/>
                    <a:gd name="connsiteX1" fmla="*/ 334962 w 1058862"/>
                    <a:gd name="connsiteY1" fmla="*/ 82550 h 809625"/>
                    <a:gd name="connsiteX2" fmla="*/ 496887 w 1058862"/>
                    <a:gd name="connsiteY2" fmla="*/ 34925 h 809625"/>
                    <a:gd name="connsiteX3" fmla="*/ 544512 w 1058862"/>
                    <a:gd name="connsiteY3" fmla="*/ 25400 h 809625"/>
                    <a:gd name="connsiteX4" fmla="*/ 458787 w 1058862"/>
                    <a:gd name="connsiteY4" fmla="*/ 187325 h 809625"/>
                    <a:gd name="connsiteX5" fmla="*/ 373062 w 1058862"/>
                    <a:gd name="connsiteY5" fmla="*/ 406400 h 809625"/>
                    <a:gd name="connsiteX6" fmla="*/ 249237 w 1058862"/>
                    <a:gd name="connsiteY6" fmla="*/ 673100 h 809625"/>
                    <a:gd name="connsiteX7" fmla="*/ 173037 w 1058862"/>
                    <a:gd name="connsiteY7" fmla="*/ 777875 h 809625"/>
                    <a:gd name="connsiteX8" fmla="*/ 68262 w 1058862"/>
                    <a:gd name="connsiteY8" fmla="*/ 806450 h 809625"/>
                    <a:gd name="connsiteX9" fmla="*/ 20637 w 1058862"/>
                    <a:gd name="connsiteY9" fmla="*/ 758825 h 809625"/>
                    <a:gd name="connsiteX10" fmla="*/ 1587 w 1058862"/>
                    <a:gd name="connsiteY10" fmla="*/ 673100 h 809625"/>
                    <a:gd name="connsiteX11" fmla="*/ 11112 w 1058862"/>
                    <a:gd name="connsiteY11" fmla="*/ 577850 h 809625"/>
                    <a:gd name="connsiteX12" fmla="*/ 39687 w 1058862"/>
                    <a:gd name="connsiteY12" fmla="*/ 530225 h 809625"/>
                    <a:gd name="connsiteX13" fmla="*/ 58737 w 1058862"/>
                    <a:gd name="connsiteY13" fmla="*/ 501650 h 809625"/>
                    <a:gd name="connsiteX14" fmla="*/ 134937 w 1058862"/>
                    <a:gd name="connsiteY14" fmla="*/ 444500 h 809625"/>
                    <a:gd name="connsiteX15" fmla="*/ 220662 w 1058862"/>
                    <a:gd name="connsiteY15" fmla="*/ 406400 h 809625"/>
                    <a:gd name="connsiteX16" fmla="*/ 325437 w 1058862"/>
                    <a:gd name="connsiteY16" fmla="*/ 406400 h 809625"/>
                    <a:gd name="connsiteX17" fmla="*/ 525462 w 1058862"/>
                    <a:gd name="connsiteY17" fmla="*/ 425450 h 809625"/>
                    <a:gd name="connsiteX18" fmla="*/ 801687 w 1058862"/>
                    <a:gd name="connsiteY18" fmla="*/ 492125 h 809625"/>
                    <a:gd name="connsiteX19" fmla="*/ 982662 w 1058862"/>
                    <a:gd name="connsiteY19" fmla="*/ 568325 h 809625"/>
                    <a:gd name="connsiteX20" fmla="*/ 1058862 w 1058862"/>
                    <a:gd name="connsiteY20" fmla="*/ 615950 h 809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58862" h="809625">
                      <a:moveTo>
                        <a:pt x="153987" y="111125"/>
                      </a:moveTo>
                      <a:cubicBezTo>
                        <a:pt x="215899" y="103187"/>
                        <a:pt x="277812" y="95250"/>
                        <a:pt x="334962" y="82550"/>
                      </a:cubicBezTo>
                      <a:cubicBezTo>
                        <a:pt x="392112" y="69850"/>
                        <a:pt x="461962" y="44450"/>
                        <a:pt x="496887" y="34925"/>
                      </a:cubicBezTo>
                      <a:cubicBezTo>
                        <a:pt x="531812" y="25400"/>
                        <a:pt x="550862" y="0"/>
                        <a:pt x="544512" y="25400"/>
                      </a:cubicBezTo>
                      <a:cubicBezTo>
                        <a:pt x="538162" y="50800"/>
                        <a:pt x="487362" y="123825"/>
                        <a:pt x="458787" y="187325"/>
                      </a:cubicBezTo>
                      <a:cubicBezTo>
                        <a:pt x="430212" y="250825"/>
                        <a:pt x="407987" y="325438"/>
                        <a:pt x="373062" y="406400"/>
                      </a:cubicBezTo>
                      <a:cubicBezTo>
                        <a:pt x="338137" y="487363"/>
                        <a:pt x="282574" y="611188"/>
                        <a:pt x="249237" y="673100"/>
                      </a:cubicBezTo>
                      <a:cubicBezTo>
                        <a:pt x="215900" y="735012"/>
                        <a:pt x="203199" y="755650"/>
                        <a:pt x="173037" y="777875"/>
                      </a:cubicBezTo>
                      <a:cubicBezTo>
                        <a:pt x="142875" y="800100"/>
                        <a:pt x="93662" y="809625"/>
                        <a:pt x="68262" y="806450"/>
                      </a:cubicBezTo>
                      <a:cubicBezTo>
                        <a:pt x="42862" y="803275"/>
                        <a:pt x="31749" y="781050"/>
                        <a:pt x="20637" y="758825"/>
                      </a:cubicBezTo>
                      <a:cubicBezTo>
                        <a:pt x="9525" y="736600"/>
                        <a:pt x="3174" y="703262"/>
                        <a:pt x="1587" y="673100"/>
                      </a:cubicBezTo>
                      <a:cubicBezTo>
                        <a:pt x="0" y="642938"/>
                        <a:pt x="4762" y="601662"/>
                        <a:pt x="11112" y="577850"/>
                      </a:cubicBezTo>
                      <a:cubicBezTo>
                        <a:pt x="17462" y="554038"/>
                        <a:pt x="31750" y="542925"/>
                        <a:pt x="39687" y="530225"/>
                      </a:cubicBezTo>
                      <a:cubicBezTo>
                        <a:pt x="47624" y="517525"/>
                        <a:pt x="42862" y="515938"/>
                        <a:pt x="58737" y="501650"/>
                      </a:cubicBezTo>
                      <a:cubicBezTo>
                        <a:pt x="74612" y="487363"/>
                        <a:pt x="107950" y="460375"/>
                        <a:pt x="134937" y="444500"/>
                      </a:cubicBezTo>
                      <a:cubicBezTo>
                        <a:pt x="161925" y="428625"/>
                        <a:pt x="188912" y="412750"/>
                        <a:pt x="220662" y="406400"/>
                      </a:cubicBezTo>
                      <a:cubicBezTo>
                        <a:pt x="252412" y="400050"/>
                        <a:pt x="274637" y="403225"/>
                        <a:pt x="325437" y="406400"/>
                      </a:cubicBezTo>
                      <a:cubicBezTo>
                        <a:pt x="376237" y="409575"/>
                        <a:pt x="446087" y="411163"/>
                        <a:pt x="525462" y="425450"/>
                      </a:cubicBezTo>
                      <a:cubicBezTo>
                        <a:pt x="604837" y="439737"/>
                        <a:pt x="725487" y="468313"/>
                        <a:pt x="801687" y="492125"/>
                      </a:cubicBezTo>
                      <a:cubicBezTo>
                        <a:pt x="877887" y="515937"/>
                        <a:pt x="939800" y="547688"/>
                        <a:pt x="982662" y="568325"/>
                      </a:cubicBezTo>
                      <a:cubicBezTo>
                        <a:pt x="1025524" y="588962"/>
                        <a:pt x="1042193" y="602456"/>
                        <a:pt x="1058862" y="6159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7" name="Group 105"/>
          <p:cNvGrpSpPr/>
          <p:nvPr/>
        </p:nvGrpSpPr>
        <p:grpSpPr>
          <a:xfrm>
            <a:off x="3891038" y="836712"/>
            <a:ext cx="1329034" cy="1656184"/>
            <a:chOff x="3891038" y="836712"/>
            <a:chExt cx="1329034" cy="1656184"/>
          </a:xfrm>
        </p:grpSpPr>
        <p:sp>
          <p:nvSpPr>
            <p:cNvPr id="28" name="Rounded Rectangle 27"/>
            <p:cNvSpPr/>
            <p:nvPr/>
          </p:nvSpPr>
          <p:spPr>
            <a:xfrm>
              <a:off x="3923928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4"/>
            <p:cNvSpPr txBox="1"/>
            <p:nvPr/>
          </p:nvSpPr>
          <p:spPr>
            <a:xfrm>
              <a:off x="3891038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79070" y="90872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31" name="Group 104"/>
            <p:cNvGrpSpPr/>
            <p:nvPr/>
          </p:nvGrpSpPr>
          <p:grpSpPr>
            <a:xfrm>
              <a:off x="4067944" y="1203151"/>
              <a:ext cx="936104" cy="1001713"/>
              <a:chOff x="4067944" y="1203151"/>
              <a:chExt cx="936104" cy="1001713"/>
            </a:xfrm>
          </p:grpSpPr>
          <p:grpSp>
            <p:nvGrpSpPr>
              <p:cNvPr id="33" name="Group 345"/>
              <p:cNvGrpSpPr/>
              <p:nvPr/>
            </p:nvGrpSpPr>
            <p:grpSpPr>
              <a:xfrm>
                <a:off x="4067944" y="1203151"/>
                <a:ext cx="936104" cy="1001713"/>
                <a:chOff x="361950" y="4505325"/>
                <a:chExt cx="1019175" cy="100171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385763" y="4505325"/>
                  <a:ext cx="804862" cy="1001713"/>
                </a:xfrm>
                <a:custGeom>
                  <a:avLst/>
                  <a:gdLst>
                    <a:gd name="connsiteX0" fmla="*/ 280987 w 804862"/>
                    <a:gd name="connsiteY0" fmla="*/ 0 h 1001713"/>
                    <a:gd name="connsiteX1" fmla="*/ 280987 w 804862"/>
                    <a:gd name="connsiteY1" fmla="*/ 457200 h 1001713"/>
                    <a:gd name="connsiteX2" fmla="*/ 280987 w 804862"/>
                    <a:gd name="connsiteY2" fmla="*/ 600075 h 1001713"/>
                    <a:gd name="connsiteX3" fmla="*/ 252412 w 804862"/>
                    <a:gd name="connsiteY3" fmla="*/ 742950 h 1001713"/>
                    <a:gd name="connsiteX4" fmla="*/ 138112 w 804862"/>
                    <a:gd name="connsiteY4" fmla="*/ 800100 h 1001713"/>
                    <a:gd name="connsiteX5" fmla="*/ 33337 w 804862"/>
                    <a:gd name="connsiteY5" fmla="*/ 771525 h 1001713"/>
                    <a:gd name="connsiteX6" fmla="*/ 4762 w 804862"/>
                    <a:gd name="connsiteY6" fmla="*/ 647700 h 1001713"/>
                    <a:gd name="connsiteX7" fmla="*/ 23812 w 804862"/>
                    <a:gd name="connsiteY7" fmla="*/ 514350 h 1001713"/>
                    <a:gd name="connsiteX8" fmla="*/ 147637 w 804862"/>
                    <a:gd name="connsiteY8" fmla="*/ 457200 h 1001713"/>
                    <a:gd name="connsiteX9" fmla="*/ 271462 w 804862"/>
                    <a:gd name="connsiteY9" fmla="*/ 495300 h 1001713"/>
                    <a:gd name="connsiteX10" fmla="*/ 280987 w 804862"/>
                    <a:gd name="connsiteY10" fmla="*/ 561975 h 1001713"/>
                    <a:gd name="connsiteX11" fmla="*/ 271462 w 804862"/>
                    <a:gd name="connsiteY11" fmla="*/ 704850 h 1001713"/>
                    <a:gd name="connsiteX12" fmla="*/ 233362 w 804862"/>
                    <a:gd name="connsiteY12" fmla="*/ 828675 h 1001713"/>
                    <a:gd name="connsiteX13" fmla="*/ 242887 w 804862"/>
                    <a:gd name="connsiteY13" fmla="*/ 914400 h 1001713"/>
                    <a:gd name="connsiteX14" fmla="*/ 319087 w 804862"/>
                    <a:gd name="connsiteY14" fmla="*/ 981075 h 1001713"/>
                    <a:gd name="connsiteX15" fmla="*/ 538162 w 804862"/>
                    <a:gd name="connsiteY15" fmla="*/ 1000125 h 1001713"/>
                    <a:gd name="connsiteX16" fmla="*/ 747712 w 804862"/>
                    <a:gd name="connsiteY16" fmla="*/ 971550 h 1001713"/>
                    <a:gd name="connsiteX17" fmla="*/ 795337 w 804862"/>
                    <a:gd name="connsiteY17" fmla="*/ 904875 h 1001713"/>
                    <a:gd name="connsiteX18" fmla="*/ 804862 w 804862"/>
                    <a:gd name="connsiteY18" fmla="*/ 685800 h 1001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4862" h="1001713">
                      <a:moveTo>
                        <a:pt x="280987" y="0"/>
                      </a:moveTo>
                      <a:lnTo>
                        <a:pt x="280987" y="457200"/>
                      </a:lnTo>
                      <a:cubicBezTo>
                        <a:pt x="280987" y="557212"/>
                        <a:pt x="285749" y="552450"/>
                        <a:pt x="280987" y="600075"/>
                      </a:cubicBezTo>
                      <a:cubicBezTo>
                        <a:pt x="276225" y="647700"/>
                        <a:pt x="276224" y="709613"/>
                        <a:pt x="252412" y="742950"/>
                      </a:cubicBezTo>
                      <a:cubicBezTo>
                        <a:pt x="228600" y="776287"/>
                        <a:pt x="174625" y="795338"/>
                        <a:pt x="138112" y="800100"/>
                      </a:cubicBezTo>
                      <a:cubicBezTo>
                        <a:pt x="101600" y="804863"/>
                        <a:pt x="55562" y="796925"/>
                        <a:pt x="33337" y="771525"/>
                      </a:cubicBezTo>
                      <a:cubicBezTo>
                        <a:pt x="11112" y="746125"/>
                        <a:pt x="6349" y="690562"/>
                        <a:pt x="4762" y="647700"/>
                      </a:cubicBezTo>
                      <a:cubicBezTo>
                        <a:pt x="3175" y="604838"/>
                        <a:pt x="0" y="546100"/>
                        <a:pt x="23812" y="514350"/>
                      </a:cubicBezTo>
                      <a:cubicBezTo>
                        <a:pt x="47624" y="482600"/>
                        <a:pt x="106362" y="460375"/>
                        <a:pt x="147637" y="457200"/>
                      </a:cubicBezTo>
                      <a:cubicBezTo>
                        <a:pt x="188912" y="454025"/>
                        <a:pt x="249237" y="477838"/>
                        <a:pt x="271462" y="495300"/>
                      </a:cubicBezTo>
                      <a:cubicBezTo>
                        <a:pt x="293687" y="512762"/>
                        <a:pt x="280987" y="527050"/>
                        <a:pt x="280987" y="561975"/>
                      </a:cubicBezTo>
                      <a:cubicBezTo>
                        <a:pt x="280987" y="596900"/>
                        <a:pt x="279399" y="660400"/>
                        <a:pt x="271462" y="704850"/>
                      </a:cubicBezTo>
                      <a:cubicBezTo>
                        <a:pt x="263525" y="749300"/>
                        <a:pt x="238125" y="793750"/>
                        <a:pt x="233362" y="828675"/>
                      </a:cubicBezTo>
                      <a:cubicBezTo>
                        <a:pt x="228600" y="863600"/>
                        <a:pt x="228600" y="889000"/>
                        <a:pt x="242887" y="914400"/>
                      </a:cubicBezTo>
                      <a:cubicBezTo>
                        <a:pt x="257174" y="939800"/>
                        <a:pt x="269875" y="966788"/>
                        <a:pt x="319087" y="981075"/>
                      </a:cubicBezTo>
                      <a:cubicBezTo>
                        <a:pt x="368300" y="995363"/>
                        <a:pt x="466725" y="1001713"/>
                        <a:pt x="538162" y="1000125"/>
                      </a:cubicBezTo>
                      <a:cubicBezTo>
                        <a:pt x="609600" y="998538"/>
                        <a:pt x="704850" y="987425"/>
                        <a:pt x="747712" y="971550"/>
                      </a:cubicBezTo>
                      <a:cubicBezTo>
                        <a:pt x="790574" y="955675"/>
                        <a:pt x="785812" y="952500"/>
                        <a:pt x="795337" y="904875"/>
                      </a:cubicBezTo>
                      <a:cubicBezTo>
                        <a:pt x="804862" y="857250"/>
                        <a:pt x="804862" y="771525"/>
                        <a:pt x="804862" y="6858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361950" y="4730477"/>
                  <a:ext cx="590550" cy="66675"/>
                </a:xfrm>
                <a:custGeom>
                  <a:avLst/>
                  <a:gdLst>
                    <a:gd name="connsiteX0" fmla="*/ 0 w 590550"/>
                    <a:gd name="connsiteY0" fmla="*/ 66675 h 66675"/>
                    <a:gd name="connsiteX1" fmla="*/ 590550 w 590550"/>
                    <a:gd name="connsiteY1" fmla="*/ 0 h 66675"/>
                    <a:gd name="connsiteX2" fmla="*/ 590550 w 590550"/>
                    <a:gd name="connsiteY2" fmla="*/ 0 h 66675"/>
                    <a:gd name="connsiteX3" fmla="*/ 590550 w 590550"/>
                    <a:gd name="connsiteY3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0550" h="66675">
                      <a:moveTo>
                        <a:pt x="0" y="66675"/>
                      </a:moveTo>
                      <a:lnTo>
                        <a:pt x="590550" y="0"/>
                      </a:lnTo>
                      <a:lnTo>
                        <a:pt x="590550" y="0"/>
                      </a:lnTo>
                      <a:lnTo>
                        <a:pt x="590550" y="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1104900" y="4733925"/>
                  <a:ext cx="276225" cy="257175"/>
                </a:xfrm>
                <a:custGeom>
                  <a:avLst/>
                  <a:gdLst>
                    <a:gd name="connsiteX0" fmla="*/ 0 w 276225"/>
                    <a:gd name="connsiteY0" fmla="*/ 0 h 257175"/>
                    <a:gd name="connsiteX1" fmla="*/ 161925 w 276225"/>
                    <a:gd name="connsiteY1" fmla="*/ 123825 h 257175"/>
                    <a:gd name="connsiteX2" fmla="*/ 276225 w 276225"/>
                    <a:gd name="connsiteY2" fmla="*/ 25717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257175">
                      <a:moveTo>
                        <a:pt x="0" y="0"/>
                      </a:moveTo>
                      <a:cubicBezTo>
                        <a:pt x="57944" y="40481"/>
                        <a:pt x="115888" y="80963"/>
                        <a:pt x="161925" y="123825"/>
                      </a:cubicBezTo>
                      <a:cubicBezTo>
                        <a:pt x="207962" y="166687"/>
                        <a:pt x="242093" y="211931"/>
                        <a:pt x="276225" y="257175"/>
                      </a:cubicBez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4" name="Group 349"/>
              <p:cNvGrpSpPr/>
              <p:nvPr/>
            </p:nvGrpSpPr>
            <p:grpSpPr>
              <a:xfrm>
                <a:off x="4067944" y="1203151"/>
                <a:ext cx="936104" cy="1001713"/>
                <a:chOff x="361950" y="4505325"/>
                <a:chExt cx="1019175" cy="100171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385763" y="4505325"/>
                  <a:ext cx="804862" cy="1001713"/>
                </a:xfrm>
                <a:custGeom>
                  <a:avLst/>
                  <a:gdLst>
                    <a:gd name="connsiteX0" fmla="*/ 280987 w 804862"/>
                    <a:gd name="connsiteY0" fmla="*/ 0 h 1001713"/>
                    <a:gd name="connsiteX1" fmla="*/ 280987 w 804862"/>
                    <a:gd name="connsiteY1" fmla="*/ 457200 h 1001713"/>
                    <a:gd name="connsiteX2" fmla="*/ 280987 w 804862"/>
                    <a:gd name="connsiteY2" fmla="*/ 600075 h 1001713"/>
                    <a:gd name="connsiteX3" fmla="*/ 252412 w 804862"/>
                    <a:gd name="connsiteY3" fmla="*/ 742950 h 1001713"/>
                    <a:gd name="connsiteX4" fmla="*/ 138112 w 804862"/>
                    <a:gd name="connsiteY4" fmla="*/ 800100 h 1001713"/>
                    <a:gd name="connsiteX5" fmla="*/ 33337 w 804862"/>
                    <a:gd name="connsiteY5" fmla="*/ 771525 h 1001713"/>
                    <a:gd name="connsiteX6" fmla="*/ 4762 w 804862"/>
                    <a:gd name="connsiteY6" fmla="*/ 647700 h 1001713"/>
                    <a:gd name="connsiteX7" fmla="*/ 23812 w 804862"/>
                    <a:gd name="connsiteY7" fmla="*/ 514350 h 1001713"/>
                    <a:gd name="connsiteX8" fmla="*/ 147637 w 804862"/>
                    <a:gd name="connsiteY8" fmla="*/ 457200 h 1001713"/>
                    <a:gd name="connsiteX9" fmla="*/ 271462 w 804862"/>
                    <a:gd name="connsiteY9" fmla="*/ 495300 h 1001713"/>
                    <a:gd name="connsiteX10" fmla="*/ 280987 w 804862"/>
                    <a:gd name="connsiteY10" fmla="*/ 561975 h 1001713"/>
                    <a:gd name="connsiteX11" fmla="*/ 271462 w 804862"/>
                    <a:gd name="connsiteY11" fmla="*/ 704850 h 1001713"/>
                    <a:gd name="connsiteX12" fmla="*/ 233362 w 804862"/>
                    <a:gd name="connsiteY12" fmla="*/ 828675 h 1001713"/>
                    <a:gd name="connsiteX13" fmla="*/ 242887 w 804862"/>
                    <a:gd name="connsiteY13" fmla="*/ 914400 h 1001713"/>
                    <a:gd name="connsiteX14" fmla="*/ 319087 w 804862"/>
                    <a:gd name="connsiteY14" fmla="*/ 981075 h 1001713"/>
                    <a:gd name="connsiteX15" fmla="*/ 538162 w 804862"/>
                    <a:gd name="connsiteY15" fmla="*/ 1000125 h 1001713"/>
                    <a:gd name="connsiteX16" fmla="*/ 747712 w 804862"/>
                    <a:gd name="connsiteY16" fmla="*/ 971550 h 1001713"/>
                    <a:gd name="connsiteX17" fmla="*/ 795337 w 804862"/>
                    <a:gd name="connsiteY17" fmla="*/ 904875 h 1001713"/>
                    <a:gd name="connsiteX18" fmla="*/ 804862 w 804862"/>
                    <a:gd name="connsiteY18" fmla="*/ 685800 h 1001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4862" h="1001713">
                      <a:moveTo>
                        <a:pt x="280987" y="0"/>
                      </a:moveTo>
                      <a:lnTo>
                        <a:pt x="280987" y="457200"/>
                      </a:lnTo>
                      <a:cubicBezTo>
                        <a:pt x="280987" y="557212"/>
                        <a:pt x="285749" y="552450"/>
                        <a:pt x="280987" y="600075"/>
                      </a:cubicBezTo>
                      <a:cubicBezTo>
                        <a:pt x="276225" y="647700"/>
                        <a:pt x="276224" y="709613"/>
                        <a:pt x="252412" y="742950"/>
                      </a:cubicBezTo>
                      <a:cubicBezTo>
                        <a:pt x="228600" y="776287"/>
                        <a:pt x="174625" y="795338"/>
                        <a:pt x="138112" y="800100"/>
                      </a:cubicBezTo>
                      <a:cubicBezTo>
                        <a:pt x="101600" y="804863"/>
                        <a:pt x="55562" y="796925"/>
                        <a:pt x="33337" y="771525"/>
                      </a:cubicBezTo>
                      <a:cubicBezTo>
                        <a:pt x="11112" y="746125"/>
                        <a:pt x="6349" y="690562"/>
                        <a:pt x="4762" y="647700"/>
                      </a:cubicBezTo>
                      <a:cubicBezTo>
                        <a:pt x="3175" y="604838"/>
                        <a:pt x="0" y="546100"/>
                        <a:pt x="23812" y="514350"/>
                      </a:cubicBezTo>
                      <a:cubicBezTo>
                        <a:pt x="47624" y="482600"/>
                        <a:pt x="106362" y="460375"/>
                        <a:pt x="147637" y="457200"/>
                      </a:cubicBezTo>
                      <a:cubicBezTo>
                        <a:pt x="188912" y="454025"/>
                        <a:pt x="249237" y="477838"/>
                        <a:pt x="271462" y="495300"/>
                      </a:cubicBezTo>
                      <a:cubicBezTo>
                        <a:pt x="293687" y="512762"/>
                        <a:pt x="280987" y="527050"/>
                        <a:pt x="280987" y="561975"/>
                      </a:cubicBezTo>
                      <a:cubicBezTo>
                        <a:pt x="280987" y="596900"/>
                        <a:pt x="279399" y="660400"/>
                        <a:pt x="271462" y="704850"/>
                      </a:cubicBezTo>
                      <a:cubicBezTo>
                        <a:pt x="263525" y="749300"/>
                        <a:pt x="238125" y="793750"/>
                        <a:pt x="233362" y="828675"/>
                      </a:cubicBezTo>
                      <a:cubicBezTo>
                        <a:pt x="228600" y="863600"/>
                        <a:pt x="228600" y="889000"/>
                        <a:pt x="242887" y="914400"/>
                      </a:cubicBezTo>
                      <a:cubicBezTo>
                        <a:pt x="257174" y="939800"/>
                        <a:pt x="269875" y="966788"/>
                        <a:pt x="319087" y="981075"/>
                      </a:cubicBezTo>
                      <a:cubicBezTo>
                        <a:pt x="368300" y="995363"/>
                        <a:pt x="466725" y="1001713"/>
                        <a:pt x="538162" y="1000125"/>
                      </a:cubicBezTo>
                      <a:cubicBezTo>
                        <a:pt x="609600" y="998538"/>
                        <a:pt x="704850" y="987425"/>
                        <a:pt x="747712" y="971550"/>
                      </a:cubicBezTo>
                      <a:cubicBezTo>
                        <a:pt x="790574" y="955675"/>
                        <a:pt x="785812" y="952500"/>
                        <a:pt x="795337" y="904875"/>
                      </a:cubicBezTo>
                      <a:cubicBezTo>
                        <a:pt x="804862" y="857250"/>
                        <a:pt x="804862" y="771525"/>
                        <a:pt x="804862" y="6858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361950" y="4730477"/>
                  <a:ext cx="590550" cy="66675"/>
                </a:xfrm>
                <a:custGeom>
                  <a:avLst/>
                  <a:gdLst>
                    <a:gd name="connsiteX0" fmla="*/ 0 w 590550"/>
                    <a:gd name="connsiteY0" fmla="*/ 66675 h 66675"/>
                    <a:gd name="connsiteX1" fmla="*/ 590550 w 590550"/>
                    <a:gd name="connsiteY1" fmla="*/ 0 h 66675"/>
                    <a:gd name="connsiteX2" fmla="*/ 590550 w 590550"/>
                    <a:gd name="connsiteY2" fmla="*/ 0 h 66675"/>
                    <a:gd name="connsiteX3" fmla="*/ 590550 w 590550"/>
                    <a:gd name="connsiteY3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0550" h="66675">
                      <a:moveTo>
                        <a:pt x="0" y="66675"/>
                      </a:moveTo>
                      <a:lnTo>
                        <a:pt x="590550" y="0"/>
                      </a:lnTo>
                      <a:lnTo>
                        <a:pt x="590550" y="0"/>
                      </a:lnTo>
                      <a:lnTo>
                        <a:pt x="590550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1104900" y="4733925"/>
                  <a:ext cx="276225" cy="257175"/>
                </a:xfrm>
                <a:custGeom>
                  <a:avLst/>
                  <a:gdLst>
                    <a:gd name="connsiteX0" fmla="*/ 0 w 276225"/>
                    <a:gd name="connsiteY0" fmla="*/ 0 h 257175"/>
                    <a:gd name="connsiteX1" fmla="*/ 161925 w 276225"/>
                    <a:gd name="connsiteY1" fmla="*/ 123825 h 257175"/>
                    <a:gd name="connsiteX2" fmla="*/ 276225 w 276225"/>
                    <a:gd name="connsiteY2" fmla="*/ 25717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257175">
                      <a:moveTo>
                        <a:pt x="0" y="0"/>
                      </a:moveTo>
                      <a:cubicBezTo>
                        <a:pt x="57944" y="40481"/>
                        <a:pt x="115888" y="80963"/>
                        <a:pt x="161925" y="123825"/>
                      </a:cubicBezTo>
                      <a:cubicBezTo>
                        <a:pt x="207962" y="166687"/>
                        <a:pt x="242093" y="211931"/>
                        <a:pt x="276225" y="2571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4539110" y="112474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80112" y="836712"/>
            <a:ext cx="1296144" cy="1656184"/>
            <a:chOff x="5580112" y="836712"/>
            <a:chExt cx="1296144" cy="1656184"/>
          </a:xfrm>
        </p:grpSpPr>
        <p:sp>
          <p:nvSpPr>
            <p:cNvPr id="42" name="Rounded Rectangle 41"/>
            <p:cNvSpPr/>
            <p:nvPr/>
          </p:nvSpPr>
          <p:spPr>
            <a:xfrm>
              <a:off x="558011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"/>
            <p:cNvSpPr txBox="1"/>
            <p:nvPr/>
          </p:nvSpPr>
          <p:spPr>
            <a:xfrm>
              <a:off x="5724128" y="105331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23286" y="9807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45" name="Group 364"/>
            <p:cNvGrpSpPr/>
            <p:nvPr/>
          </p:nvGrpSpPr>
          <p:grpSpPr>
            <a:xfrm>
              <a:off x="5749007" y="1268760"/>
              <a:ext cx="911225" cy="942975"/>
              <a:chOff x="5749007" y="1268760"/>
              <a:chExt cx="911225" cy="942975"/>
            </a:xfrm>
          </p:grpSpPr>
          <p:grpSp>
            <p:nvGrpSpPr>
              <p:cNvPr id="46" name="Group 357"/>
              <p:cNvGrpSpPr/>
              <p:nvPr/>
            </p:nvGrpSpPr>
            <p:grpSpPr>
              <a:xfrm>
                <a:off x="5749007" y="1268760"/>
                <a:ext cx="911225" cy="942975"/>
                <a:chOff x="409575" y="4524375"/>
                <a:chExt cx="911225" cy="9429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409575" y="4524375"/>
                  <a:ext cx="911225" cy="942975"/>
                </a:xfrm>
                <a:custGeom>
                  <a:avLst/>
                  <a:gdLst>
                    <a:gd name="connsiteX0" fmla="*/ 552450 w 911225"/>
                    <a:gd name="connsiteY0" fmla="*/ 0 h 942975"/>
                    <a:gd name="connsiteX1" fmla="*/ 485775 w 911225"/>
                    <a:gd name="connsiteY1" fmla="*/ 352425 h 942975"/>
                    <a:gd name="connsiteX2" fmla="*/ 390525 w 911225"/>
                    <a:gd name="connsiteY2" fmla="*/ 609600 h 942975"/>
                    <a:gd name="connsiteX3" fmla="*/ 266700 w 911225"/>
                    <a:gd name="connsiteY3" fmla="*/ 828675 h 942975"/>
                    <a:gd name="connsiteX4" fmla="*/ 171450 w 911225"/>
                    <a:gd name="connsiteY4" fmla="*/ 895350 h 942975"/>
                    <a:gd name="connsiteX5" fmla="*/ 114300 w 911225"/>
                    <a:gd name="connsiteY5" fmla="*/ 914400 h 942975"/>
                    <a:gd name="connsiteX6" fmla="*/ 66675 w 911225"/>
                    <a:gd name="connsiteY6" fmla="*/ 885825 h 942975"/>
                    <a:gd name="connsiteX7" fmla="*/ 19050 w 911225"/>
                    <a:gd name="connsiteY7" fmla="*/ 809625 h 942975"/>
                    <a:gd name="connsiteX8" fmla="*/ 0 w 911225"/>
                    <a:gd name="connsiteY8" fmla="*/ 704850 h 942975"/>
                    <a:gd name="connsiteX9" fmla="*/ 19050 w 911225"/>
                    <a:gd name="connsiteY9" fmla="*/ 561975 h 942975"/>
                    <a:gd name="connsiteX10" fmla="*/ 114300 w 911225"/>
                    <a:gd name="connsiteY10" fmla="*/ 428625 h 942975"/>
                    <a:gd name="connsiteX11" fmla="*/ 276225 w 911225"/>
                    <a:gd name="connsiteY11" fmla="*/ 323850 h 942975"/>
                    <a:gd name="connsiteX12" fmla="*/ 504825 w 911225"/>
                    <a:gd name="connsiteY12" fmla="*/ 247650 h 942975"/>
                    <a:gd name="connsiteX13" fmla="*/ 600075 w 911225"/>
                    <a:gd name="connsiteY13" fmla="*/ 257175 h 942975"/>
                    <a:gd name="connsiteX14" fmla="*/ 733425 w 911225"/>
                    <a:gd name="connsiteY14" fmla="*/ 285750 h 942975"/>
                    <a:gd name="connsiteX15" fmla="*/ 847725 w 911225"/>
                    <a:gd name="connsiteY15" fmla="*/ 390525 h 942975"/>
                    <a:gd name="connsiteX16" fmla="*/ 904875 w 911225"/>
                    <a:gd name="connsiteY16" fmla="*/ 533400 h 942975"/>
                    <a:gd name="connsiteX17" fmla="*/ 885825 w 911225"/>
                    <a:gd name="connsiteY17" fmla="*/ 723900 h 942975"/>
                    <a:gd name="connsiteX18" fmla="*/ 752475 w 911225"/>
                    <a:gd name="connsiteY18" fmla="*/ 866775 h 942975"/>
                    <a:gd name="connsiteX19" fmla="*/ 571500 w 911225"/>
                    <a:gd name="connsiteY19" fmla="*/ 94297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1225" h="942975">
                      <a:moveTo>
                        <a:pt x="552450" y="0"/>
                      </a:moveTo>
                      <a:cubicBezTo>
                        <a:pt x="532606" y="125412"/>
                        <a:pt x="512763" y="250825"/>
                        <a:pt x="485775" y="352425"/>
                      </a:cubicBezTo>
                      <a:cubicBezTo>
                        <a:pt x="458787" y="454025"/>
                        <a:pt x="427037" y="530225"/>
                        <a:pt x="390525" y="609600"/>
                      </a:cubicBezTo>
                      <a:cubicBezTo>
                        <a:pt x="354013" y="688975"/>
                        <a:pt x="303213" y="781050"/>
                        <a:pt x="266700" y="828675"/>
                      </a:cubicBezTo>
                      <a:cubicBezTo>
                        <a:pt x="230188" y="876300"/>
                        <a:pt x="196850" y="881063"/>
                        <a:pt x="171450" y="895350"/>
                      </a:cubicBezTo>
                      <a:cubicBezTo>
                        <a:pt x="146050" y="909637"/>
                        <a:pt x="131762" y="915987"/>
                        <a:pt x="114300" y="914400"/>
                      </a:cubicBezTo>
                      <a:cubicBezTo>
                        <a:pt x="96838" y="912813"/>
                        <a:pt x="82550" y="903287"/>
                        <a:pt x="66675" y="885825"/>
                      </a:cubicBezTo>
                      <a:cubicBezTo>
                        <a:pt x="50800" y="868363"/>
                        <a:pt x="30162" y="839787"/>
                        <a:pt x="19050" y="809625"/>
                      </a:cubicBezTo>
                      <a:cubicBezTo>
                        <a:pt x="7938" y="779463"/>
                        <a:pt x="0" y="746125"/>
                        <a:pt x="0" y="704850"/>
                      </a:cubicBezTo>
                      <a:cubicBezTo>
                        <a:pt x="0" y="663575"/>
                        <a:pt x="0" y="608012"/>
                        <a:pt x="19050" y="561975"/>
                      </a:cubicBezTo>
                      <a:cubicBezTo>
                        <a:pt x="38100" y="515938"/>
                        <a:pt x="71438" y="468312"/>
                        <a:pt x="114300" y="428625"/>
                      </a:cubicBezTo>
                      <a:cubicBezTo>
                        <a:pt x="157162" y="388938"/>
                        <a:pt x="211138" y="354012"/>
                        <a:pt x="276225" y="323850"/>
                      </a:cubicBezTo>
                      <a:cubicBezTo>
                        <a:pt x="341312" y="293688"/>
                        <a:pt x="450850" y="258762"/>
                        <a:pt x="504825" y="247650"/>
                      </a:cubicBezTo>
                      <a:cubicBezTo>
                        <a:pt x="558800" y="236538"/>
                        <a:pt x="561975" y="250825"/>
                        <a:pt x="600075" y="257175"/>
                      </a:cubicBezTo>
                      <a:cubicBezTo>
                        <a:pt x="638175" y="263525"/>
                        <a:pt x="692150" y="263525"/>
                        <a:pt x="733425" y="285750"/>
                      </a:cubicBezTo>
                      <a:cubicBezTo>
                        <a:pt x="774700" y="307975"/>
                        <a:pt x="819150" y="349250"/>
                        <a:pt x="847725" y="390525"/>
                      </a:cubicBezTo>
                      <a:cubicBezTo>
                        <a:pt x="876300" y="431800"/>
                        <a:pt x="898525" y="477838"/>
                        <a:pt x="904875" y="533400"/>
                      </a:cubicBezTo>
                      <a:cubicBezTo>
                        <a:pt x="911225" y="588962"/>
                        <a:pt x="911225" y="668338"/>
                        <a:pt x="885825" y="723900"/>
                      </a:cubicBezTo>
                      <a:cubicBezTo>
                        <a:pt x="860425" y="779463"/>
                        <a:pt x="804862" y="830263"/>
                        <a:pt x="752475" y="866775"/>
                      </a:cubicBezTo>
                      <a:cubicBezTo>
                        <a:pt x="700088" y="903287"/>
                        <a:pt x="635794" y="923131"/>
                        <a:pt x="571500" y="942975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42925" y="4591050"/>
                  <a:ext cx="304800" cy="781050"/>
                </a:xfrm>
                <a:custGeom>
                  <a:avLst/>
                  <a:gdLst>
                    <a:gd name="connsiteX0" fmla="*/ 0 w 304800"/>
                    <a:gd name="connsiteY0" fmla="*/ 0 h 781050"/>
                    <a:gd name="connsiteX1" fmla="*/ 38100 w 304800"/>
                    <a:gd name="connsiteY1" fmla="*/ 266700 h 781050"/>
                    <a:gd name="connsiteX2" fmla="*/ 95250 w 304800"/>
                    <a:gd name="connsiteY2" fmla="*/ 447675 h 781050"/>
                    <a:gd name="connsiteX3" fmla="*/ 161925 w 304800"/>
                    <a:gd name="connsiteY3" fmla="*/ 590550 h 781050"/>
                    <a:gd name="connsiteX4" fmla="*/ 304800 w 304800"/>
                    <a:gd name="connsiteY4" fmla="*/ 78105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800" h="781050">
                      <a:moveTo>
                        <a:pt x="0" y="0"/>
                      </a:moveTo>
                      <a:cubicBezTo>
                        <a:pt x="11112" y="96044"/>
                        <a:pt x="22225" y="192088"/>
                        <a:pt x="38100" y="266700"/>
                      </a:cubicBezTo>
                      <a:cubicBezTo>
                        <a:pt x="53975" y="341312"/>
                        <a:pt x="74613" y="393700"/>
                        <a:pt x="95250" y="447675"/>
                      </a:cubicBezTo>
                      <a:cubicBezTo>
                        <a:pt x="115888" y="501650"/>
                        <a:pt x="127000" y="534988"/>
                        <a:pt x="161925" y="590550"/>
                      </a:cubicBezTo>
                      <a:cubicBezTo>
                        <a:pt x="196850" y="646113"/>
                        <a:pt x="250825" y="713581"/>
                        <a:pt x="304800" y="78105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7" name="Group 360"/>
              <p:cNvGrpSpPr/>
              <p:nvPr/>
            </p:nvGrpSpPr>
            <p:grpSpPr>
              <a:xfrm>
                <a:off x="5749007" y="1268760"/>
                <a:ext cx="911225" cy="942975"/>
                <a:chOff x="409575" y="4524375"/>
                <a:chExt cx="911225" cy="9429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8" name="Freeform 47"/>
                <p:cNvSpPr/>
                <p:nvPr/>
              </p:nvSpPr>
              <p:spPr>
                <a:xfrm>
                  <a:off x="409575" y="4524375"/>
                  <a:ext cx="911225" cy="942975"/>
                </a:xfrm>
                <a:custGeom>
                  <a:avLst/>
                  <a:gdLst>
                    <a:gd name="connsiteX0" fmla="*/ 552450 w 911225"/>
                    <a:gd name="connsiteY0" fmla="*/ 0 h 942975"/>
                    <a:gd name="connsiteX1" fmla="*/ 485775 w 911225"/>
                    <a:gd name="connsiteY1" fmla="*/ 352425 h 942975"/>
                    <a:gd name="connsiteX2" fmla="*/ 390525 w 911225"/>
                    <a:gd name="connsiteY2" fmla="*/ 609600 h 942975"/>
                    <a:gd name="connsiteX3" fmla="*/ 266700 w 911225"/>
                    <a:gd name="connsiteY3" fmla="*/ 828675 h 942975"/>
                    <a:gd name="connsiteX4" fmla="*/ 171450 w 911225"/>
                    <a:gd name="connsiteY4" fmla="*/ 895350 h 942975"/>
                    <a:gd name="connsiteX5" fmla="*/ 114300 w 911225"/>
                    <a:gd name="connsiteY5" fmla="*/ 914400 h 942975"/>
                    <a:gd name="connsiteX6" fmla="*/ 66675 w 911225"/>
                    <a:gd name="connsiteY6" fmla="*/ 885825 h 942975"/>
                    <a:gd name="connsiteX7" fmla="*/ 19050 w 911225"/>
                    <a:gd name="connsiteY7" fmla="*/ 809625 h 942975"/>
                    <a:gd name="connsiteX8" fmla="*/ 0 w 911225"/>
                    <a:gd name="connsiteY8" fmla="*/ 704850 h 942975"/>
                    <a:gd name="connsiteX9" fmla="*/ 19050 w 911225"/>
                    <a:gd name="connsiteY9" fmla="*/ 561975 h 942975"/>
                    <a:gd name="connsiteX10" fmla="*/ 114300 w 911225"/>
                    <a:gd name="connsiteY10" fmla="*/ 428625 h 942975"/>
                    <a:gd name="connsiteX11" fmla="*/ 276225 w 911225"/>
                    <a:gd name="connsiteY11" fmla="*/ 323850 h 942975"/>
                    <a:gd name="connsiteX12" fmla="*/ 504825 w 911225"/>
                    <a:gd name="connsiteY12" fmla="*/ 247650 h 942975"/>
                    <a:gd name="connsiteX13" fmla="*/ 600075 w 911225"/>
                    <a:gd name="connsiteY13" fmla="*/ 257175 h 942975"/>
                    <a:gd name="connsiteX14" fmla="*/ 733425 w 911225"/>
                    <a:gd name="connsiteY14" fmla="*/ 285750 h 942975"/>
                    <a:gd name="connsiteX15" fmla="*/ 847725 w 911225"/>
                    <a:gd name="connsiteY15" fmla="*/ 390525 h 942975"/>
                    <a:gd name="connsiteX16" fmla="*/ 904875 w 911225"/>
                    <a:gd name="connsiteY16" fmla="*/ 533400 h 942975"/>
                    <a:gd name="connsiteX17" fmla="*/ 885825 w 911225"/>
                    <a:gd name="connsiteY17" fmla="*/ 723900 h 942975"/>
                    <a:gd name="connsiteX18" fmla="*/ 752475 w 911225"/>
                    <a:gd name="connsiteY18" fmla="*/ 866775 h 942975"/>
                    <a:gd name="connsiteX19" fmla="*/ 571500 w 911225"/>
                    <a:gd name="connsiteY19" fmla="*/ 942975 h 94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1225" h="942975">
                      <a:moveTo>
                        <a:pt x="552450" y="0"/>
                      </a:moveTo>
                      <a:cubicBezTo>
                        <a:pt x="532606" y="125412"/>
                        <a:pt x="512763" y="250825"/>
                        <a:pt x="485775" y="352425"/>
                      </a:cubicBezTo>
                      <a:cubicBezTo>
                        <a:pt x="458787" y="454025"/>
                        <a:pt x="427037" y="530225"/>
                        <a:pt x="390525" y="609600"/>
                      </a:cubicBezTo>
                      <a:cubicBezTo>
                        <a:pt x="354013" y="688975"/>
                        <a:pt x="303213" y="781050"/>
                        <a:pt x="266700" y="828675"/>
                      </a:cubicBezTo>
                      <a:cubicBezTo>
                        <a:pt x="230188" y="876300"/>
                        <a:pt x="196850" y="881063"/>
                        <a:pt x="171450" y="895350"/>
                      </a:cubicBezTo>
                      <a:cubicBezTo>
                        <a:pt x="146050" y="909637"/>
                        <a:pt x="131762" y="915987"/>
                        <a:pt x="114300" y="914400"/>
                      </a:cubicBezTo>
                      <a:cubicBezTo>
                        <a:pt x="96838" y="912813"/>
                        <a:pt x="82550" y="903287"/>
                        <a:pt x="66675" y="885825"/>
                      </a:cubicBezTo>
                      <a:cubicBezTo>
                        <a:pt x="50800" y="868363"/>
                        <a:pt x="30162" y="839787"/>
                        <a:pt x="19050" y="809625"/>
                      </a:cubicBezTo>
                      <a:cubicBezTo>
                        <a:pt x="7938" y="779463"/>
                        <a:pt x="0" y="746125"/>
                        <a:pt x="0" y="704850"/>
                      </a:cubicBezTo>
                      <a:cubicBezTo>
                        <a:pt x="0" y="663575"/>
                        <a:pt x="0" y="608012"/>
                        <a:pt x="19050" y="561975"/>
                      </a:cubicBezTo>
                      <a:cubicBezTo>
                        <a:pt x="38100" y="515938"/>
                        <a:pt x="71438" y="468312"/>
                        <a:pt x="114300" y="428625"/>
                      </a:cubicBezTo>
                      <a:cubicBezTo>
                        <a:pt x="157162" y="388938"/>
                        <a:pt x="211138" y="354012"/>
                        <a:pt x="276225" y="323850"/>
                      </a:cubicBezTo>
                      <a:cubicBezTo>
                        <a:pt x="341312" y="293688"/>
                        <a:pt x="450850" y="258762"/>
                        <a:pt x="504825" y="247650"/>
                      </a:cubicBezTo>
                      <a:cubicBezTo>
                        <a:pt x="558800" y="236538"/>
                        <a:pt x="561975" y="250825"/>
                        <a:pt x="600075" y="257175"/>
                      </a:cubicBezTo>
                      <a:cubicBezTo>
                        <a:pt x="638175" y="263525"/>
                        <a:pt x="692150" y="263525"/>
                        <a:pt x="733425" y="285750"/>
                      </a:cubicBezTo>
                      <a:cubicBezTo>
                        <a:pt x="774700" y="307975"/>
                        <a:pt x="819150" y="349250"/>
                        <a:pt x="847725" y="390525"/>
                      </a:cubicBezTo>
                      <a:cubicBezTo>
                        <a:pt x="876300" y="431800"/>
                        <a:pt x="898525" y="477838"/>
                        <a:pt x="904875" y="533400"/>
                      </a:cubicBezTo>
                      <a:cubicBezTo>
                        <a:pt x="911225" y="588962"/>
                        <a:pt x="911225" y="668338"/>
                        <a:pt x="885825" y="723900"/>
                      </a:cubicBezTo>
                      <a:cubicBezTo>
                        <a:pt x="860425" y="779463"/>
                        <a:pt x="804862" y="830263"/>
                        <a:pt x="752475" y="866775"/>
                      </a:cubicBezTo>
                      <a:cubicBezTo>
                        <a:pt x="700088" y="903287"/>
                        <a:pt x="635794" y="923131"/>
                        <a:pt x="571500" y="942975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42925" y="4591050"/>
                  <a:ext cx="304800" cy="781050"/>
                </a:xfrm>
                <a:custGeom>
                  <a:avLst/>
                  <a:gdLst>
                    <a:gd name="connsiteX0" fmla="*/ 0 w 304800"/>
                    <a:gd name="connsiteY0" fmla="*/ 0 h 781050"/>
                    <a:gd name="connsiteX1" fmla="*/ 38100 w 304800"/>
                    <a:gd name="connsiteY1" fmla="*/ 266700 h 781050"/>
                    <a:gd name="connsiteX2" fmla="*/ 95250 w 304800"/>
                    <a:gd name="connsiteY2" fmla="*/ 447675 h 781050"/>
                    <a:gd name="connsiteX3" fmla="*/ 161925 w 304800"/>
                    <a:gd name="connsiteY3" fmla="*/ 590550 h 781050"/>
                    <a:gd name="connsiteX4" fmla="*/ 304800 w 304800"/>
                    <a:gd name="connsiteY4" fmla="*/ 78105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800" h="781050">
                      <a:moveTo>
                        <a:pt x="0" y="0"/>
                      </a:moveTo>
                      <a:cubicBezTo>
                        <a:pt x="11112" y="96044"/>
                        <a:pt x="22225" y="192088"/>
                        <a:pt x="38100" y="266700"/>
                      </a:cubicBezTo>
                      <a:cubicBezTo>
                        <a:pt x="53975" y="341312"/>
                        <a:pt x="74613" y="393700"/>
                        <a:pt x="95250" y="447675"/>
                      </a:cubicBezTo>
                      <a:cubicBezTo>
                        <a:pt x="115888" y="501650"/>
                        <a:pt x="127000" y="534988"/>
                        <a:pt x="161925" y="590550"/>
                      </a:cubicBezTo>
                      <a:cubicBezTo>
                        <a:pt x="196850" y="646113"/>
                        <a:pt x="250825" y="713581"/>
                        <a:pt x="304800" y="7810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52" name="Group 107"/>
          <p:cNvGrpSpPr/>
          <p:nvPr/>
        </p:nvGrpSpPr>
        <p:grpSpPr>
          <a:xfrm>
            <a:off x="7236296" y="836712"/>
            <a:ext cx="1296144" cy="1656184"/>
            <a:chOff x="7236296" y="836712"/>
            <a:chExt cx="1296144" cy="1656184"/>
          </a:xfrm>
        </p:grpSpPr>
        <p:sp>
          <p:nvSpPr>
            <p:cNvPr id="53" name="Rounded Rectangle 52"/>
            <p:cNvSpPr/>
            <p:nvPr/>
          </p:nvSpPr>
          <p:spPr>
            <a:xfrm>
              <a:off x="723629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4"/>
            <p:cNvSpPr txBox="1"/>
            <p:nvPr/>
          </p:nvSpPr>
          <p:spPr>
            <a:xfrm>
              <a:off x="7308304" y="12693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55" name="Group 106"/>
            <p:cNvGrpSpPr/>
            <p:nvPr/>
          </p:nvGrpSpPr>
          <p:grpSpPr>
            <a:xfrm>
              <a:off x="7452320" y="1241822"/>
              <a:ext cx="812800" cy="1035050"/>
              <a:chOff x="7452320" y="1241822"/>
              <a:chExt cx="812800" cy="1035050"/>
            </a:xfrm>
          </p:grpSpPr>
          <p:grpSp>
            <p:nvGrpSpPr>
              <p:cNvPr id="58" name="Group 366"/>
              <p:cNvGrpSpPr/>
              <p:nvPr/>
            </p:nvGrpSpPr>
            <p:grpSpPr>
              <a:xfrm>
                <a:off x="7452320" y="1241822"/>
                <a:ext cx="812800" cy="1035050"/>
                <a:chOff x="333375" y="4486275"/>
                <a:chExt cx="812800" cy="10350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3" name="Freeform 62"/>
                <p:cNvSpPr/>
                <p:nvPr/>
              </p:nvSpPr>
              <p:spPr>
                <a:xfrm>
                  <a:off x="598487" y="4486275"/>
                  <a:ext cx="547688" cy="1035050"/>
                </a:xfrm>
                <a:custGeom>
                  <a:avLst/>
                  <a:gdLst>
                    <a:gd name="connsiteX0" fmla="*/ 115888 w 547688"/>
                    <a:gd name="connsiteY0" fmla="*/ 0 h 1035050"/>
                    <a:gd name="connsiteX1" fmla="*/ 87313 w 547688"/>
                    <a:gd name="connsiteY1" fmla="*/ 238125 h 1035050"/>
                    <a:gd name="connsiteX2" fmla="*/ 39688 w 547688"/>
                    <a:gd name="connsiteY2" fmla="*/ 600075 h 1035050"/>
                    <a:gd name="connsiteX3" fmla="*/ 30163 w 547688"/>
                    <a:gd name="connsiteY3" fmla="*/ 895350 h 1035050"/>
                    <a:gd name="connsiteX4" fmla="*/ 220663 w 547688"/>
                    <a:gd name="connsiteY4" fmla="*/ 1019175 h 1035050"/>
                    <a:gd name="connsiteX5" fmla="*/ 411163 w 547688"/>
                    <a:gd name="connsiteY5" fmla="*/ 990600 h 1035050"/>
                    <a:gd name="connsiteX6" fmla="*/ 515938 w 547688"/>
                    <a:gd name="connsiteY6" fmla="*/ 885825 h 1035050"/>
                    <a:gd name="connsiteX7" fmla="*/ 544513 w 547688"/>
                    <a:gd name="connsiteY7" fmla="*/ 762000 h 1035050"/>
                    <a:gd name="connsiteX8" fmla="*/ 534988 w 547688"/>
                    <a:gd name="connsiteY8" fmla="*/ 676275 h 1035050"/>
                    <a:gd name="connsiteX9" fmla="*/ 506413 w 547688"/>
                    <a:gd name="connsiteY9" fmla="*/ 581025 h 1035050"/>
                    <a:gd name="connsiteX10" fmla="*/ 506413 w 547688"/>
                    <a:gd name="connsiteY10" fmla="*/ 581025 h 1035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7688" h="1035050">
                      <a:moveTo>
                        <a:pt x="115888" y="0"/>
                      </a:moveTo>
                      <a:cubicBezTo>
                        <a:pt x="107950" y="69056"/>
                        <a:pt x="100013" y="138113"/>
                        <a:pt x="87313" y="238125"/>
                      </a:cubicBezTo>
                      <a:cubicBezTo>
                        <a:pt x="74613" y="338137"/>
                        <a:pt x="49213" y="490538"/>
                        <a:pt x="39688" y="600075"/>
                      </a:cubicBezTo>
                      <a:cubicBezTo>
                        <a:pt x="30163" y="709612"/>
                        <a:pt x="0" y="825500"/>
                        <a:pt x="30163" y="895350"/>
                      </a:cubicBezTo>
                      <a:cubicBezTo>
                        <a:pt x="60326" y="965200"/>
                        <a:pt x="157163" y="1003300"/>
                        <a:pt x="220663" y="1019175"/>
                      </a:cubicBezTo>
                      <a:cubicBezTo>
                        <a:pt x="284163" y="1035050"/>
                        <a:pt x="361951" y="1012825"/>
                        <a:pt x="411163" y="990600"/>
                      </a:cubicBezTo>
                      <a:cubicBezTo>
                        <a:pt x="460375" y="968375"/>
                        <a:pt x="493713" y="923925"/>
                        <a:pt x="515938" y="885825"/>
                      </a:cubicBezTo>
                      <a:cubicBezTo>
                        <a:pt x="538163" y="847725"/>
                        <a:pt x="541338" y="796925"/>
                        <a:pt x="544513" y="762000"/>
                      </a:cubicBezTo>
                      <a:cubicBezTo>
                        <a:pt x="547688" y="727075"/>
                        <a:pt x="541338" y="706437"/>
                        <a:pt x="534988" y="676275"/>
                      </a:cubicBezTo>
                      <a:cubicBezTo>
                        <a:pt x="528638" y="646113"/>
                        <a:pt x="506413" y="581025"/>
                        <a:pt x="506413" y="581025"/>
                      </a:cubicBezTo>
                      <a:lnTo>
                        <a:pt x="506413" y="581025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371475" y="4781550"/>
                  <a:ext cx="552450" cy="19050"/>
                </a:xfrm>
                <a:custGeom>
                  <a:avLst/>
                  <a:gdLst>
                    <a:gd name="connsiteX0" fmla="*/ 0 w 552450"/>
                    <a:gd name="connsiteY0" fmla="*/ 0 h 19050"/>
                    <a:gd name="connsiteX1" fmla="*/ 552450 w 552450"/>
                    <a:gd name="connsiteY1" fmla="*/ 19050 h 19050"/>
                    <a:gd name="connsiteX2" fmla="*/ 552450 w 552450"/>
                    <a:gd name="connsiteY2" fmla="*/ 19050 h 19050"/>
                    <a:gd name="connsiteX3" fmla="*/ 552450 w 552450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19050">
                      <a:moveTo>
                        <a:pt x="0" y="0"/>
                      </a:moveTo>
                      <a:lnTo>
                        <a:pt x="552450" y="19050"/>
                      </a:lnTo>
                      <a:lnTo>
                        <a:pt x="552450" y="19050"/>
                      </a:lnTo>
                      <a:lnTo>
                        <a:pt x="552450" y="1905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333375" y="5057775"/>
                  <a:ext cx="600075" cy="0"/>
                </a:xfrm>
                <a:custGeom>
                  <a:avLst/>
                  <a:gdLst>
                    <a:gd name="connsiteX0" fmla="*/ 0 w 600075"/>
                    <a:gd name="connsiteY0" fmla="*/ 0 h 0"/>
                    <a:gd name="connsiteX1" fmla="*/ 600075 w 600075"/>
                    <a:gd name="connsiteY1" fmla="*/ 0 h 0"/>
                    <a:gd name="connsiteX2" fmla="*/ 600075 w 600075"/>
                    <a:gd name="connsiteY2" fmla="*/ 0 h 0"/>
                    <a:gd name="connsiteX3" fmla="*/ 600075 w 600075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0075">
                      <a:moveTo>
                        <a:pt x="0" y="0"/>
                      </a:moveTo>
                      <a:lnTo>
                        <a:pt x="600075" y="0"/>
                      </a:lnTo>
                      <a:lnTo>
                        <a:pt x="600075" y="0"/>
                      </a:lnTo>
                      <a:lnTo>
                        <a:pt x="600075" y="0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9" name="Group 370"/>
              <p:cNvGrpSpPr/>
              <p:nvPr/>
            </p:nvGrpSpPr>
            <p:grpSpPr>
              <a:xfrm>
                <a:off x="7452320" y="1241822"/>
                <a:ext cx="812800" cy="1035050"/>
                <a:chOff x="333375" y="4486275"/>
                <a:chExt cx="812800" cy="10350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0" name="Freeform 59"/>
                <p:cNvSpPr/>
                <p:nvPr/>
              </p:nvSpPr>
              <p:spPr>
                <a:xfrm>
                  <a:off x="598487" y="4486275"/>
                  <a:ext cx="547688" cy="1035050"/>
                </a:xfrm>
                <a:custGeom>
                  <a:avLst/>
                  <a:gdLst>
                    <a:gd name="connsiteX0" fmla="*/ 115888 w 547688"/>
                    <a:gd name="connsiteY0" fmla="*/ 0 h 1035050"/>
                    <a:gd name="connsiteX1" fmla="*/ 87313 w 547688"/>
                    <a:gd name="connsiteY1" fmla="*/ 238125 h 1035050"/>
                    <a:gd name="connsiteX2" fmla="*/ 39688 w 547688"/>
                    <a:gd name="connsiteY2" fmla="*/ 600075 h 1035050"/>
                    <a:gd name="connsiteX3" fmla="*/ 30163 w 547688"/>
                    <a:gd name="connsiteY3" fmla="*/ 895350 h 1035050"/>
                    <a:gd name="connsiteX4" fmla="*/ 220663 w 547688"/>
                    <a:gd name="connsiteY4" fmla="*/ 1019175 h 1035050"/>
                    <a:gd name="connsiteX5" fmla="*/ 411163 w 547688"/>
                    <a:gd name="connsiteY5" fmla="*/ 990600 h 1035050"/>
                    <a:gd name="connsiteX6" fmla="*/ 515938 w 547688"/>
                    <a:gd name="connsiteY6" fmla="*/ 885825 h 1035050"/>
                    <a:gd name="connsiteX7" fmla="*/ 544513 w 547688"/>
                    <a:gd name="connsiteY7" fmla="*/ 762000 h 1035050"/>
                    <a:gd name="connsiteX8" fmla="*/ 534988 w 547688"/>
                    <a:gd name="connsiteY8" fmla="*/ 676275 h 1035050"/>
                    <a:gd name="connsiteX9" fmla="*/ 506413 w 547688"/>
                    <a:gd name="connsiteY9" fmla="*/ 581025 h 1035050"/>
                    <a:gd name="connsiteX10" fmla="*/ 506413 w 547688"/>
                    <a:gd name="connsiteY10" fmla="*/ 581025 h 1035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7688" h="1035050">
                      <a:moveTo>
                        <a:pt x="115888" y="0"/>
                      </a:moveTo>
                      <a:cubicBezTo>
                        <a:pt x="107950" y="69056"/>
                        <a:pt x="100013" y="138113"/>
                        <a:pt x="87313" y="238125"/>
                      </a:cubicBezTo>
                      <a:cubicBezTo>
                        <a:pt x="74613" y="338137"/>
                        <a:pt x="49213" y="490538"/>
                        <a:pt x="39688" y="600075"/>
                      </a:cubicBezTo>
                      <a:cubicBezTo>
                        <a:pt x="30163" y="709612"/>
                        <a:pt x="0" y="825500"/>
                        <a:pt x="30163" y="895350"/>
                      </a:cubicBezTo>
                      <a:cubicBezTo>
                        <a:pt x="60326" y="965200"/>
                        <a:pt x="157163" y="1003300"/>
                        <a:pt x="220663" y="1019175"/>
                      </a:cubicBezTo>
                      <a:cubicBezTo>
                        <a:pt x="284163" y="1035050"/>
                        <a:pt x="361951" y="1012825"/>
                        <a:pt x="411163" y="990600"/>
                      </a:cubicBezTo>
                      <a:cubicBezTo>
                        <a:pt x="460375" y="968375"/>
                        <a:pt x="493713" y="923925"/>
                        <a:pt x="515938" y="885825"/>
                      </a:cubicBezTo>
                      <a:cubicBezTo>
                        <a:pt x="538163" y="847725"/>
                        <a:pt x="541338" y="796925"/>
                        <a:pt x="544513" y="762000"/>
                      </a:cubicBezTo>
                      <a:cubicBezTo>
                        <a:pt x="547688" y="727075"/>
                        <a:pt x="541338" y="706437"/>
                        <a:pt x="534988" y="676275"/>
                      </a:cubicBezTo>
                      <a:cubicBezTo>
                        <a:pt x="528638" y="646113"/>
                        <a:pt x="506413" y="581025"/>
                        <a:pt x="506413" y="581025"/>
                      </a:cubicBezTo>
                      <a:lnTo>
                        <a:pt x="506413" y="58102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371475" y="4781550"/>
                  <a:ext cx="552450" cy="19050"/>
                </a:xfrm>
                <a:custGeom>
                  <a:avLst/>
                  <a:gdLst>
                    <a:gd name="connsiteX0" fmla="*/ 0 w 552450"/>
                    <a:gd name="connsiteY0" fmla="*/ 0 h 19050"/>
                    <a:gd name="connsiteX1" fmla="*/ 552450 w 552450"/>
                    <a:gd name="connsiteY1" fmla="*/ 19050 h 19050"/>
                    <a:gd name="connsiteX2" fmla="*/ 552450 w 552450"/>
                    <a:gd name="connsiteY2" fmla="*/ 19050 h 19050"/>
                    <a:gd name="connsiteX3" fmla="*/ 552450 w 552450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19050">
                      <a:moveTo>
                        <a:pt x="0" y="0"/>
                      </a:moveTo>
                      <a:lnTo>
                        <a:pt x="552450" y="19050"/>
                      </a:lnTo>
                      <a:lnTo>
                        <a:pt x="552450" y="19050"/>
                      </a:lnTo>
                      <a:lnTo>
                        <a:pt x="552450" y="1905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333375" y="5057775"/>
                  <a:ext cx="600075" cy="0"/>
                </a:xfrm>
                <a:custGeom>
                  <a:avLst/>
                  <a:gdLst>
                    <a:gd name="connsiteX0" fmla="*/ 0 w 600075"/>
                    <a:gd name="connsiteY0" fmla="*/ 0 h 0"/>
                    <a:gd name="connsiteX1" fmla="*/ 600075 w 600075"/>
                    <a:gd name="connsiteY1" fmla="*/ 0 h 0"/>
                    <a:gd name="connsiteX2" fmla="*/ 600075 w 600075"/>
                    <a:gd name="connsiteY2" fmla="*/ 0 h 0"/>
                    <a:gd name="connsiteX3" fmla="*/ 600075 w 600075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0075">
                      <a:moveTo>
                        <a:pt x="0" y="0"/>
                      </a:moveTo>
                      <a:lnTo>
                        <a:pt x="600075" y="0"/>
                      </a:lnTo>
                      <a:lnTo>
                        <a:pt x="600075" y="0"/>
                      </a:lnTo>
                      <a:lnTo>
                        <a:pt x="600075" y="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6" name="TextBox 55"/>
            <p:cNvSpPr txBox="1"/>
            <p:nvPr/>
          </p:nvSpPr>
          <p:spPr>
            <a:xfrm>
              <a:off x="7236296" y="15567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707462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66" name="Group 109"/>
          <p:cNvGrpSpPr/>
          <p:nvPr/>
        </p:nvGrpSpPr>
        <p:grpSpPr>
          <a:xfrm>
            <a:off x="539552" y="3717032"/>
            <a:ext cx="1296144" cy="1656184"/>
            <a:chOff x="539552" y="3717032"/>
            <a:chExt cx="1296144" cy="1656184"/>
          </a:xfrm>
        </p:grpSpPr>
        <p:sp>
          <p:nvSpPr>
            <p:cNvPr id="67" name="Rounded Rectangle 66"/>
            <p:cNvSpPr/>
            <p:nvPr/>
          </p:nvSpPr>
          <p:spPr>
            <a:xfrm>
              <a:off x="539552" y="371703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54734" y="37890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55576" y="386162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70" name="TextBox 4"/>
            <p:cNvSpPr txBox="1"/>
            <p:nvPr/>
          </p:nvSpPr>
          <p:spPr>
            <a:xfrm>
              <a:off x="539552" y="429367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71" name="Group 108"/>
            <p:cNvGrpSpPr/>
            <p:nvPr/>
          </p:nvGrpSpPr>
          <p:grpSpPr>
            <a:xfrm>
              <a:off x="683568" y="4077072"/>
              <a:ext cx="942404" cy="1028700"/>
              <a:chOff x="683568" y="4077072"/>
              <a:chExt cx="942404" cy="1028700"/>
            </a:xfrm>
          </p:grpSpPr>
          <p:grpSp>
            <p:nvGrpSpPr>
              <p:cNvPr id="72" name="Group 386"/>
              <p:cNvGrpSpPr/>
              <p:nvPr/>
            </p:nvGrpSpPr>
            <p:grpSpPr>
              <a:xfrm>
                <a:off x="683568" y="4077072"/>
                <a:ext cx="942404" cy="1028700"/>
                <a:chOff x="371475" y="4524375"/>
                <a:chExt cx="1014412" cy="10287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7" name="Freeform 76"/>
                <p:cNvSpPr/>
                <p:nvPr/>
              </p:nvSpPr>
              <p:spPr>
                <a:xfrm>
                  <a:off x="628650" y="4562475"/>
                  <a:ext cx="247650" cy="990600"/>
                </a:xfrm>
                <a:custGeom>
                  <a:avLst/>
                  <a:gdLst>
                    <a:gd name="connsiteX0" fmla="*/ 0 w 247650"/>
                    <a:gd name="connsiteY0" fmla="*/ 0 h 990600"/>
                    <a:gd name="connsiteX1" fmla="*/ 19050 w 247650"/>
                    <a:gd name="connsiteY1" fmla="*/ 180975 h 990600"/>
                    <a:gd name="connsiteX2" fmla="*/ 38100 w 247650"/>
                    <a:gd name="connsiteY2" fmla="*/ 285750 h 990600"/>
                    <a:gd name="connsiteX3" fmla="*/ 76200 w 247650"/>
                    <a:gd name="connsiteY3" fmla="*/ 457200 h 990600"/>
                    <a:gd name="connsiteX4" fmla="*/ 114300 w 247650"/>
                    <a:gd name="connsiteY4" fmla="*/ 609600 h 990600"/>
                    <a:gd name="connsiteX5" fmla="*/ 200025 w 247650"/>
                    <a:gd name="connsiteY5" fmla="*/ 847725 h 990600"/>
                    <a:gd name="connsiteX6" fmla="*/ 247650 w 247650"/>
                    <a:gd name="connsiteY6" fmla="*/ 990600 h 990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990600">
                      <a:moveTo>
                        <a:pt x="0" y="0"/>
                      </a:moveTo>
                      <a:cubicBezTo>
                        <a:pt x="6350" y="66675"/>
                        <a:pt x="12700" y="133350"/>
                        <a:pt x="19050" y="180975"/>
                      </a:cubicBezTo>
                      <a:cubicBezTo>
                        <a:pt x="25400" y="228600"/>
                        <a:pt x="28575" y="239713"/>
                        <a:pt x="38100" y="285750"/>
                      </a:cubicBezTo>
                      <a:cubicBezTo>
                        <a:pt x="47625" y="331788"/>
                        <a:pt x="63500" y="403225"/>
                        <a:pt x="76200" y="457200"/>
                      </a:cubicBezTo>
                      <a:cubicBezTo>
                        <a:pt x="88900" y="511175"/>
                        <a:pt x="93663" y="544513"/>
                        <a:pt x="114300" y="609600"/>
                      </a:cubicBezTo>
                      <a:cubicBezTo>
                        <a:pt x="134937" y="674687"/>
                        <a:pt x="177800" y="784225"/>
                        <a:pt x="200025" y="847725"/>
                      </a:cubicBezTo>
                      <a:cubicBezTo>
                        <a:pt x="222250" y="911225"/>
                        <a:pt x="234950" y="950912"/>
                        <a:pt x="247650" y="9906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>
                  <a:off x="1009650" y="4524375"/>
                  <a:ext cx="0" cy="171450"/>
                </a:xfrm>
                <a:custGeom>
                  <a:avLst/>
                  <a:gdLst>
                    <a:gd name="connsiteX0" fmla="*/ 0 w 0"/>
                    <a:gd name="connsiteY0" fmla="*/ 0 h 171450"/>
                    <a:gd name="connsiteX1" fmla="*/ 0 w 0"/>
                    <a:gd name="connsiteY1" fmla="*/ 171450 h 171450"/>
                    <a:gd name="connsiteX2" fmla="*/ 0 w 0"/>
                    <a:gd name="connsiteY2" fmla="*/ 17145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h="171450">
                      <a:moveTo>
                        <a:pt x="0" y="0"/>
                      </a:moveTo>
                      <a:lnTo>
                        <a:pt x="0" y="171450"/>
                      </a:lnTo>
                      <a:lnTo>
                        <a:pt x="0" y="171450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>
                  <a:off x="371475" y="4746625"/>
                  <a:ext cx="1014412" cy="447675"/>
                </a:xfrm>
                <a:custGeom>
                  <a:avLst/>
                  <a:gdLst>
                    <a:gd name="connsiteX0" fmla="*/ 0 w 1014412"/>
                    <a:gd name="connsiteY0" fmla="*/ 273050 h 447675"/>
                    <a:gd name="connsiteX1" fmla="*/ 361950 w 1014412"/>
                    <a:gd name="connsiteY1" fmla="*/ 139700 h 447675"/>
                    <a:gd name="connsiteX2" fmla="*/ 657225 w 1014412"/>
                    <a:gd name="connsiteY2" fmla="*/ 25400 h 447675"/>
                    <a:gd name="connsiteX3" fmla="*/ 857250 w 1014412"/>
                    <a:gd name="connsiteY3" fmla="*/ 15875 h 447675"/>
                    <a:gd name="connsiteX4" fmla="*/ 971550 w 1014412"/>
                    <a:gd name="connsiteY4" fmla="*/ 120650 h 447675"/>
                    <a:gd name="connsiteX5" fmla="*/ 1009650 w 1014412"/>
                    <a:gd name="connsiteY5" fmla="*/ 282575 h 447675"/>
                    <a:gd name="connsiteX6" fmla="*/ 942975 w 1014412"/>
                    <a:gd name="connsiteY6" fmla="*/ 406400 h 447675"/>
                    <a:gd name="connsiteX7" fmla="*/ 809625 w 1014412"/>
                    <a:gd name="connsiteY7" fmla="*/ 444500 h 447675"/>
                    <a:gd name="connsiteX8" fmla="*/ 704850 w 1014412"/>
                    <a:gd name="connsiteY8" fmla="*/ 425450 h 447675"/>
                    <a:gd name="connsiteX9" fmla="*/ 571500 w 1014412"/>
                    <a:gd name="connsiteY9" fmla="*/ 368300 h 44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4412" h="447675">
                      <a:moveTo>
                        <a:pt x="0" y="273050"/>
                      </a:moveTo>
                      <a:lnTo>
                        <a:pt x="361950" y="139700"/>
                      </a:lnTo>
                      <a:cubicBezTo>
                        <a:pt x="471488" y="98425"/>
                        <a:pt x="574675" y="46037"/>
                        <a:pt x="657225" y="25400"/>
                      </a:cubicBezTo>
                      <a:cubicBezTo>
                        <a:pt x="739775" y="4763"/>
                        <a:pt x="804863" y="0"/>
                        <a:pt x="857250" y="15875"/>
                      </a:cubicBezTo>
                      <a:cubicBezTo>
                        <a:pt x="909637" y="31750"/>
                        <a:pt x="946150" y="76200"/>
                        <a:pt x="971550" y="120650"/>
                      </a:cubicBezTo>
                      <a:cubicBezTo>
                        <a:pt x="996950" y="165100"/>
                        <a:pt x="1014412" y="234950"/>
                        <a:pt x="1009650" y="282575"/>
                      </a:cubicBezTo>
                      <a:cubicBezTo>
                        <a:pt x="1004888" y="330200"/>
                        <a:pt x="976313" y="379413"/>
                        <a:pt x="942975" y="406400"/>
                      </a:cubicBezTo>
                      <a:cubicBezTo>
                        <a:pt x="909638" y="433388"/>
                        <a:pt x="849312" y="441325"/>
                        <a:pt x="809625" y="444500"/>
                      </a:cubicBezTo>
                      <a:cubicBezTo>
                        <a:pt x="769938" y="447675"/>
                        <a:pt x="744538" y="438150"/>
                        <a:pt x="704850" y="425450"/>
                      </a:cubicBezTo>
                      <a:cubicBezTo>
                        <a:pt x="665163" y="412750"/>
                        <a:pt x="618331" y="390525"/>
                        <a:pt x="571500" y="36830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3" name="Group 390"/>
              <p:cNvGrpSpPr/>
              <p:nvPr/>
            </p:nvGrpSpPr>
            <p:grpSpPr>
              <a:xfrm>
                <a:off x="683568" y="4077072"/>
                <a:ext cx="942404" cy="1028700"/>
                <a:chOff x="371475" y="4524375"/>
                <a:chExt cx="1014412" cy="102870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Freeform 73"/>
                <p:cNvSpPr/>
                <p:nvPr/>
              </p:nvSpPr>
              <p:spPr>
                <a:xfrm>
                  <a:off x="628650" y="4562475"/>
                  <a:ext cx="247650" cy="990600"/>
                </a:xfrm>
                <a:custGeom>
                  <a:avLst/>
                  <a:gdLst>
                    <a:gd name="connsiteX0" fmla="*/ 0 w 247650"/>
                    <a:gd name="connsiteY0" fmla="*/ 0 h 990600"/>
                    <a:gd name="connsiteX1" fmla="*/ 19050 w 247650"/>
                    <a:gd name="connsiteY1" fmla="*/ 180975 h 990600"/>
                    <a:gd name="connsiteX2" fmla="*/ 38100 w 247650"/>
                    <a:gd name="connsiteY2" fmla="*/ 285750 h 990600"/>
                    <a:gd name="connsiteX3" fmla="*/ 76200 w 247650"/>
                    <a:gd name="connsiteY3" fmla="*/ 457200 h 990600"/>
                    <a:gd name="connsiteX4" fmla="*/ 114300 w 247650"/>
                    <a:gd name="connsiteY4" fmla="*/ 609600 h 990600"/>
                    <a:gd name="connsiteX5" fmla="*/ 200025 w 247650"/>
                    <a:gd name="connsiteY5" fmla="*/ 847725 h 990600"/>
                    <a:gd name="connsiteX6" fmla="*/ 247650 w 247650"/>
                    <a:gd name="connsiteY6" fmla="*/ 990600 h 990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990600">
                      <a:moveTo>
                        <a:pt x="0" y="0"/>
                      </a:moveTo>
                      <a:cubicBezTo>
                        <a:pt x="6350" y="66675"/>
                        <a:pt x="12700" y="133350"/>
                        <a:pt x="19050" y="180975"/>
                      </a:cubicBezTo>
                      <a:cubicBezTo>
                        <a:pt x="25400" y="228600"/>
                        <a:pt x="28575" y="239713"/>
                        <a:pt x="38100" y="285750"/>
                      </a:cubicBezTo>
                      <a:cubicBezTo>
                        <a:pt x="47625" y="331788"/>
                        <a:pt x="63500" y="403225"/>
                        <a:pt x="76200" y="457200"/>
                      </a:cubicBezTo>
                      <a:cubicBezTo>
                        <a:pt x="88900" y="511175"/>
                        <a:pt x="93663" y="544513"/>
                        <a:pt x="114300" y="609600"/>
                      </a:cubicBezTo>
                      <a:cubicBezTo>
                        <a:pt x="134937" y="674687"/>
                        <a:pt x="177800" y="784225"/>
                        <a:pt x="200025" y="847725"/>
                      </a:cubicBezTo>
                      <a:cubicBezTo>
                        <a:pt x="222250" y="911225"/>
                        <a:pt x="234950" y="950912"/>
                        <a:pt x="247650" y="9906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1009650" y="4524375"/>
                  <a:ext cx="0" cy="171450"/>
                </a:xfrm>
                <a:custGeom>
                  <a:avLst/>
                  <a:gdLst>
                    <a:gd name="connsiteX0" fmla="*/ 0 w 0"/>
                    <a:gd name="connsiteY0" fmla="*/ 0 h 171450"/>
                    <a:gd name="connsiteX1" fmla="*/ 0 w 0"/>
                    <a:gd name="connsiteY1" fmla="*/ 171450 h 171450"/>
                    <a:gd name="connsiteX2" fmla="*/ 0 w 0"/>
                    <a:gd name="connsiteY2" fmla="*/ 17145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h="171450">
                      <a:moveTo>
                        <a:pt x="0" y="0"/>
                      </a:moveTo>
                      <a:lnTo>
                        <a:pt x="0" y="171450"/>
                      </a:lnTo>
                      <a:lnTo>
                        <a:pt x="0" y="17145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371475" y="4746625"/>
                  <a:ext cx="1014412" cy="447675"/>
                </a:xfrm>
                <a:custGeom>
                  <a:avLst/>
                  <a:gdLst>
                    <a:gd name="connsiteX0" fmla="*/ 0 w 1014412"/>
                    <a:gd name="connsiteY0" fmla="*/ 273050 h 447675"/>
                    <a:gd name="connsiteX1" fmla="*/ 361950 w 1014412"/>
                    <a:gd name="connsiteY1" fmla="*/ 139700 h 447675"/>
                    <a:gd name="connsiteX2" fmla="*/ 657225 w 1014412"/>
                    <a:gd name="connsiteY2" fmla="*/ 25400 h 447675"/>
                    <a:gd name="connsiteX3" fmla="*/ 857250 w 1014412"/>
                    <a:gd name="connsiteY3" fmla="*/ 15875 h 447675"/>
                    <a:gd name="connsiteX4" fmla="*/ 971550 w 1014412"/>
                    <a:gd name="connsiteY4" fmla="*/ 120650 h 447675"/>
                    <a:gd name="connsiteX5" fmla="*/ 1009650 w 1014412"/>
                    <a:gd name="connsiteY5" fmla="*/ 282575 h 447675"/>
                    <a:gd name="connsiteX6" fmla="*/ 942975 w 1014412"/>
                    <a:gd name="connsiteY6" fmla="*/ 406400 h 447675"/>
                    <a:gd name="connsiteX7" fmla="*/ 809625 w 1014412"/>
                    <a:gd name="connsiteY7" fmla="*/ 444500 h 447675"/>
                    <a:gd name="connsiteX8" fmla="*/ 704850 w 1014412"/>
                    <a:gd name="connsiteY8" fmla="*/ 425450 h 447675"/>
                    <a:gd name="connsiteX9" fmla="*/ 571500 w 1014412"/>
                    <a:gd name="connsiteY9" fmla="*/ 368300 h 44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4412" h="447675">
                      <a:moveTo>
                        <a:pt x="0" y="273050"/>
                      </a:moveTo>
                      <a:lnTo>
                        <a:pt x="361950" y="139700"/>
                      </a:lnTo>
                      <a:cubicBezTo>
                        <a:pt x="471488" y="98425"/>
                        <a:pt x="574675" y="46037"/>
                        <a:pt x="657225" y="25400"/>
                      </a:cubicBezTo>
                      <a:cubicBezTo>
                        <a:pt x="739775" y="4763"/>
                        <a:pt x="804863" y="0"/>
                        <a:pt x="857250" y="15875"/>
                      </a:cubicBezTo>
                      <a:cubicBezTo>
                        <a:pt x="909637" y="31750"/>
                        <a:pt x="946150" y="76200"/>
                        <a:pt x="971550" y="120650"/>
                      </a:cubicBezTo>
                      <a:cubicBezTo>
                        <a:pt x="996950" y="165100"/>
                        <a:pt x="1014412" y="234950"/>
                        <a:pt x="1009650" y="282575"/>
                      </a:cubicBezTo>
                      <a:cubicBezTo>
                        <a:pt x="1004888" y="330200"/>
                        <a:pt x="976313" y="379413"/>
                        <a:pt x="942975" y="406400"/>
                      </a:cubicBezTo>
                      <a:cubicBezTo>
                        <a:pt x="909638" y="433388"/>
                        <a:pt x="849312" y="441325"/>
                        <a:pt x="809625" y="444500"/>
                      </a:cubicBezTo>
                      <a:cubicBezTo>
                        <a:pt x="769938" y="447675"/>
                        <a:pt x="744538" y="438150"/>
                        <a:pt x="704850" y="425450"/>
                      </a:cubicBezTo>
                      <a:cubicBezTo>
                        <a:pt x="665163" y="412750"/>
                        <a:pt x="618331" y="390525"/>
                        <a:pt x="571500" y="3683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80" name="Group 79"/>
          <p:cNvGrpSpPr/>
          <p:nvPr/>
        </p:nvGrpSpPr>
        <p:grpSpPr>
          <a:xfrm>
            <a:off x="3923928" y="3717032"/>
            <a:ext cx="1296144" cy="1656184"/>
            <a:chOff x="2195736" y="5013176"/>
            <a:chExt cx="1296144" cy="1656184"/>
          </a:xfrm>
        </p:grpSpPr>
        <p:sp>
          <p:nvSpPr>
            <p:cNvPr id="81" name="Rounded Rectangle 58"/>
            <p:cNvSpPr/>
            <p:nvPr/>
          </p:nvSpPr>
          <p:spPr>
            <a:xfrm>
              <a:off x="2195736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4"/>
            <p:cNvSpPr txBox="1"/>
            <p:nvPr/>
          </p:nvSpPr>
          <p:spPr>
            <a:xfrm>
              <a:off x="2306862" y="530178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83" name="Group 405"/>
            <p:cNvGrpSpPr/>
            <p:nvPr/>
          </p:nvGrpSpPr>
          <p:grpSpPr>
            <a:xfrm>
              <a:off x="2411760" y="5386536"/>
              <a:ext cx="864373" cy="1066800"/>
              <a:chOff x="2411760" y="5314528"/>
              <a:chExt cx="864373" cy="1066800"/>
            </a:xfrm>
          </p:grpSpPr>
          <p:grpSp>
            <p:nvGrpSpPr>
              <p:cNvPr id="85" name="Group 402"/>
              <p:cNvGrpSpPr/>
              <p:nvPr/>
            </p:nvGrpSpPr>
            <p:grpSpPr>
              <a:xfrm>
                <a:off x="2411760" y="5314528"/>
                <a:ext cx="859854" cy="1066800"/>
                <a:chOff x="2411760" y="5314528"/>
                <a:chExt cx="859854" cy="1066800"/>
              </a:xfrm>
            </p:grpSpPr>
            <p:grpSp>
              <p:nvGrpSpPr>
                <p:cNvPr id="87" name="Group 396"/>
                <p:cNvGrpSpPr/>
                <p:nvPr/>
              </p:nvGrpSpPr>
              <p:grpSpPr>
                <a:xfrm>
                  <a:off x="2411760" y="5314528"/>
                  <a:ext cx="859854" cy="1066800"/>
                  <a:chOff x="382588" y="4486275"/>
                  <a:chExt cx="931862" cy="1066800"/>
                </a:xfrm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9" name="Freeform 88"/>
                  <p:cNvSpPr/>
                  <p:nvPr/>
                </p:nvSpPr>
                <p:spPr>
                  <a:xfrm>
                    <a:off x="790575" y="4486275"/>
                    <a:ext cx="144462" cy="1066800"/>
                  </a:xfrm>
                  <a:custGeom>
                    <a:avLst/>
                    <a:gdLst>
                      <a:gd name="connsiteX0" fmla="*/ 142875 w 144462"/>
                      <a:gd name="connsiteY0" fmla="*/ 0 h 1066800"/>
                      <a:gd name="connsiteX1" fmla="*/ 133350 w 144462"/>
                      <a:gd name="connsiteY1" fmla="*/ 295275 h 1066800"/>
                      <a:gd name="connsiteX2" fmla="*/ 142875 w 144462"/>
                      <a:gd name="connsiteY2" fmla="*/ 619125 h 1066800"/>
                      <a:gd name="connsiteX3" fmla="*/ 133350 w 144462"/>
                      <a:gd name="connsiteY3" fmla="*/ 781050 h 1066800"/>
                      <a:gd name="connsiteX4" fmla="*/ 76200 w 144462"/>
                      <a:gd name="connsiteY4" fmla="*/ 942975 h 1066800"/>
                      <a:gd name="connsiteX5" fmla="*/ 0 w 144462"/>
                      <a:gd name="connsiteY5" fmla="*/ 1066800 h 1066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4462" h="1066800">
                        <a:moveTo>
                          <a:pt x="142875" y="0"/>
                        </a:moveTo>
                        <a:cubicBezTo>
                          <a:pt x="138112" y="96044"/>
                          <a:pt x="133350" y="192088"/>
                          <a:pt x="133350" y="295275"/>
                        </a:cubicBezTo>
                        <a:cubicBezTo>
                          <a:pt x="133350" y="398462"/>
                          <a:pt x="142875" y="538163"/>
                          <a:pt x="142875" y="619125"/>
                        </a:cubicBezTo>
                        <a:cubicBezTo>
                          <a:pt x="142875" y="700087"/>
                          <a:pt x="144462" y="727075"/>
                          <a:pt x="133350" y="781050"/>
                        </a:cubicBezTo>
                        <a:cubicBezTo>
                          <a:pt x="122238" y="835025"/>
                          <a:pt x="98425" y="895350"/>
                          <a:pt x="76200" y="942975"/>
                        </a:cubicBezTo>
                        <a:cubicBezTo>
                          <a:pt x="53975" y="990600"/>
                          <a:pt x="26987" y="1028700"/>
                          <a:pt x="0" y="1066800"/>
                        </a:cubicBezTo>
                      </a:path>
                    </a:pathLst>
                  </a:custGeom>
                  <a:ln w="127000" cap="rnd">
                    <a:solidFill>
                      <a:srgbClr val="05BE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0" name="Freeform 89"/>
                  <p:cNvSpPr/>
                  <p:nvPr/>
                </p:nvSpPr>
                <p:spPr>
                  <a:xfrm>
                    <a:off x="382588" y="4638675"/>
                    <a:ext cx="931862" cy="811213"/>
                  </a:xfrm>
                  <a:custGeom>
                    <a:avLst/>
                    <a:gdLst>
                      <a:gd name="connsiteX0" fmla="*/ 74612 w 931862"/>
                      <a:gd name="connsiteY0" fmla="*/ 0 h 811213"/>
                      <a:gd name="connsiteX1" fmla="*/ 36512 w 931862"/>
                      <a:gd name="connsiteY1" fmla="*/ 152400 h 811213"/>
                      <a:gd name="connsiteX2" fmla="*/ 7937 w 931862"/>
                      <a:gd name="connsiteY2" fmla="*/ 381000 h 811213"/>
                      <a:gd name="connsiteX3" fmla="*/ 7937 w 931862"/>
                      <a:gd name="connsiteY3" fmla="*/ 514350 h 811213"/>
                      <a:gd name="connsiteX4" fmla="*/ 55562 w 931862"/>
                      <a:gd name="connsiteY4" fmla="*/ 800100 h 811213"/>
                      <a:gd name="connsiteX5" fmla="*/ 26987 w 931862"/>
                      <a:gd name="connsiteY5" fmla="*/ 581025 h 811213"/>
                      <a:gd name="connsiteX6" fmla="*/ 122237 w 931862"/>
                      <a:gd name="connsiteY6" fmla="*/ 361950 h 811213"/>
                      <a:gd name="connsiteX7" fmla="*/ 227012 w 931862"/>
                      <a:gd name="connsiteY7" fmla="*/ 219075 h 811213"/>
                      <a:gd name="connsiteX8" fmla="*/ 369887 w 931862"/>
                      <a:gd name="connsiteY8" fmla="*/ 104775 h 811213"/>
                      <a:gd name="connsiteX9" fmla="*/ 512762 w 931862"/>
                      <a:gd name="connsiteY9" fmla="*/ 57150 h 811213"/>
                      <a:gd name="connsiteX10" fmla="*/ 684212 w 931862"/>
                      <a:gd name="connsiteY10" fmla="*/ 57150 h 811213"/>
                      <a:gd name="connsiteX11" fmla="*/ 855662 w 931862"/>
                      <a:gd name="connsiteY11" fmla="*/ 123825 h 811213"/>
                      <a:gd name="connsiteX12" fmla="*/ 922337 w 931862"/>
                      <a:gd name="connsiteY12" fmla="*/ 295275 h 811213"/>
                      <a:gd name="connsiteX13" fmla="*/ 912812 w 931862"/>
                      <a:gd name="connsiteY13" fmla="*/ 523875 h 811213"/>
                      <a:gd name="connsiteX14" fmla="*/ 808037 w 931862"/>
                      <a:gd name="connsiteY14" fmla="*/ 647700 h 811213"/>
                      <a:gd name="connsiteX15" fmla="*/ 636587 w 931862"/>
                      <a:gd name="connsiteY15" fmla="*/ 685800 h 811213"/>
                      <a:gd name="connsiteX16" fmla="*/ 455612 w 931862"/>
                      <a:gd name="connsiteY16" fmla="*/ 666750 h 811213"/>
                      <a:gd name="connsiteX17" fmla="*/ 379412 w 931862"/>
                      <a:gd name="connsiteY17" fmla="*/ 590550 h 811213"/>
                      <a:gd name="connsiteX18" fmla="*/ 379412 w 931862"/>
                      <a:gd name="connsiteY18" fmla="*/ 609600 h 811213"/>
                      <a:gd name="connsiteX19" fmla="*/ 274637 w 931862"/>
                      <a:gd name="connsiteY19" fmla="*/ 466725 h 811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931862" h="811213">
                        <a:moveTo>
                          <a:pt x="74612" y="0"/>
                        </a:moveTo>
                        <a:cubicBezTo>
                          <a:pt x="61118" y="44450"/>
                          <a:pt x="47625" y="88900"/>
                          <a:pt x="36512" y="152400"/>
                        </a:cubicBezTo>
                        <a:cubicBezTo>
                          <a:pt x="25400" y="215900"/>
                          <a:pt x="12700" y="320675"/>
                          <a:pt x="7937" y="381000"/>
                        </a:cubicBezTo>
                        <a:cubicBezTo>
                          <a:pt x="3175" y="441325"/>
                          <a:pt x="0" y="444500"/>
                          <a:pt x="7937" y="514350"/>
                        </a:cubicBezTo>
                        <a:cubicBezTo>
                          <a:pt x="15874" y="584200"/>
                          <a:pt x="52387" y="788987"/>
                          <a:pt x="55562" y="800100"/>
                        </a:cubicBezTo>
                        <a:cubicBezTo>
                          <a:pt x="58737" y="811213"/>
                          <a:pt x="15875" y="654050"/>
                          <a:pt x="26987" y="581025"/>
                        </a:cubicBezTo>
                        <a:cubicBezTo>
                          <a:pt x="38099" y="508000"/>
                          <a:pt x="88899" y="422275"/>
                          <a:pt x="122237" y="361950"/>
                        </a:cubicBezTo>
                        <a:cubicBezTo>
                          <a:pt x="155575" y="301625"/>
                          <a:pt x="185737" y="261937"/>
                          <a:pt x="227012" y="219075"/>
                        </a:cubicBezTo>
                        <a:cubicBezTo>
                          <a:pt x="268287" y="176213"/>
                          <a:pt x="322262" y="131762"/>
                          <a:pt x="369887" y="104775"/>
                        </a:cubicBezTo>
                        <a:cubicBezTo>
                          <a:pt x="417512" y="77788"/>
                          <a:pt x="460375" y="65087"/>
                          <a:pt x="512762" y="57150"/>
                        </a:cubicBezTo>
                        <a:cubicBezTo>
                          <a:pt x="565149" y="49213"/>
                          <a:pt x="627062" y="46038"/>
                          <a:pt x="684212" y="57150"/>
                        </a:cubicBezTo>
                        <a:cubicBezTo>
                          <a:pt x="741362" y="68263"/>
                          <a:pt x="815975" y="84138"/>
                          <a:pt x="855662" y="123825"/>
                        </a:cubicBezTo>
                        <a:cubicBezTo>
                          <a:pt x="895349" y="163512"/>
                          <a:pt x="912812" y="228600"/>
                          <a:pt x="922337" y="295275"/>
                        </a:cubicBezTo>
                        <a:cubicBezTo>
                          <a:pt x="931862" y="361950"/>
                          <a:pt x="931862" y="465138"/>
                          <a:pt x="912812" y="523875"/>
                        </a:cubicBezTo>
                        <a:cubicBezTo>
                          <a:pt x="893762" y="582612"/>
                          <a:pt x="854075" y="620712"/>
                          <a:pt x="808037" y="647700"/>
                        </a:cubicBezTo>
                        <a:cubicBezTo>
                          <a:pt x="761999" y="674688"/>
                          <a:pt x="695325" y="682625"/>
                          <a:pt x="636587" y="685800"/>
                        </a:cubicBezTo>
                        <a:cubicBezTo>
                          <a:pt x="577850" y="688975"/>
                          <a:pt x="498474" y="682625"/>
                          <a:pt x="455612" y="666750"/>
                        </a:cubicBezTo>
                        <a:cubicBezTo>
                          <a:pt x="412750" y="650875"/>
                          <a:pt x="392112" y="600075"/>
                          <a:pt x="379412" y="590550"/>
                        </a:cubicBezTo>
                        <a:cubicBezTo>
                          <a:pt x="366712" y="581025"/>
                          <a:pt x="396874" y="630237"/>
                          <a:pt x="379412" y="609600"/>
                        </a:cubicBezTo>
                        <a:cubicBezTo>
                          <a:pt x="361950" y="588963"/>
                          <a:pt x="318293" y="527844"/>
                          <a:pt x="274637" y="466725"/>
                        </a:cubicBezTo>
                      </a:path>
                    </a:pathLst>
                  </a:custGeom>
                  <a:ln w="127000" cap="rnd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8" name="Freeform 87"/>
                <p:cNvSpPr/>
                <p:nvPr/>
              </p:nvSpPr>
              <p:spPr>
                <a:xfrm>
                  <a:off x="2788221" y="5314528"/>
                  <a:ext cx="133299" cy="1066800"/>
                </a:xfrm>
                <a:custGeom>
                  <a:avLst/>
                  <a:gdLst>
                    <a:gd name="connsiteX0" fmla="*/ 142875 w 144462"/>
                    <a:gd name="connsiteY0" fmla="*/ 0 h 1066800"/>
                    <a:gd name="connsiteX1" fmla="*/ 133350 w 144462"/>
                    <a:gd name="connsiteY1" fmla="*/ 295275 h 1066800"/>
                    <a:gd name="connsiteX2" fmla="*/ 142875 w 144462"/>
                    <a:gd name="connsiteY2" fmla="*/ 619125 h 1066800"/>
                    <a:gd name="connsiteX3" fmla="*/ 133350 w 144462"/>
                    <a:gd name="connsiteY3" fmla="*/ 781050 h 1066800"/>
                    <a:gd name="connsiteX4" fmla="*/ 76200 w 144462"/>
                    <a:gd name="connsiteY4" fmla="*/ 942975 h 1066800"/>
                    <a:gd name="connsiteX5" fmla="*/ 0 w 144462"/>
                    <a:gd name="connsiteY5" fmla="*/ 1066800 h 1066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462" h="1066800">
                      <a:moveTo>
                        <a:pt x="142875" y="0"/>
                      </a:moveTo>
                      <a:cubicBezTo>
                        <a:pt x="138112" y="96044"/>
                        <a:pt x="133350" y="192088"/>
                        <a:pt x="133350" y="295275"/>
                      </a:cubicBezTo>
                      <a:cubicBezTo>
                        <a:pt x="133350" y="398462"/>
                        <a:pt x="142875" y="538163"/>
                        <a:pt x="142875" y="619125"/>
                      </a:cubicBezTo>
                      <a:cubicBezTo>
                        <a:pt x="142875" y="700087"/>
                        <a:pt x="144462" y="727075"/>
                        <a:pt x="133350" y="781050"/>
                      </a:cubicBezTo>
                      <a:cubicBezTo>
                        <a:pt x="122238" y="835025"/>
                        <a:pt x="98425" y="895350"/>
                        <a:pt x="76200" y="942975"/>
                      </a:cubicBezTo>
                      <a:cubicBezTo>
                        <a:pt x="53975" y="990600"/>
                        <a:pt x="26987" y="1028700"/>
                        <a:pt x="0" y="106680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6" name="Freeform 85"/>
              <p:cNvSpPr/>
              <p:nvPr/>
            </p:nvSpPr>
            <p:spPr>
              <a:xfrm>
                <a:off x="2418765" y="5458351"/>
                <a:ext cx="857368" cy="826513"/>
              </a:xfrm>
              <a:custGeom>
                <a:avLst/>
                <a:gdLst>
                  <a:gd name="connsiteX0" fmla="*/ 60774 w 857368"/>
                  <a:gd name="connsiteY0" fmla="*/ 0 h 826513"/>
                  <a:gd name="connsiteX1" fmla="*/ 32725 w 857368"/>
                  <a:gd name="connsiteY1" fmla="*/ 140245 h 826513"/>
                  <a:gd name="connsiteX2" fmla="*/ 4675 w 857368"/>
                  <a:gd name="connsiteY2" fmla="*/ 325369 h 826513"/>
                  <a:gd name="connsiteX3" fmla="*/ 4675 w 857368"/>
                  <a:gd name="connsiteY3" fmla="*/ 527323 h 826513"/>
                  <a:gd name="connsiteX4" fmla="*/ 27115 w 857368"/>
                  <a:gd name="connsiteY4" fmla="*/ 740496 h 826513"/>
                  <a:gd name="connsiteX5" fmla="*/ 49554 w 857368"/>
                  <a:gd name="connsiteY5" fmla="*/ 819033 h 826513"/>
                  <a:gd name="connsiteX6" fmla="*/ 21505 w 857368"/>
                  <a:gd name="connsiteY6" fmla="*/ 695617 h 826513"/>
                  <a:gd name="connsiteX7" fmla="*/ 21505 w 857368"/>
                  <a:gd name="connsiteY7" fmla="*/ 521713 h 826513"/>
                  <a:gd name="connsiteX8" fmla="*/ 133701 w 857368"/>
                  <a:gd name="connsiteY8" fmla="*/ 319759 h 826513"/>
                  <a:gd name="connsiteX9" fmla="*/ 262727 w 857368"/>
                  <a:gd name="connsiteY9" fmla="*/ 173904 h 826513"/>
                  <a:gd name="connsiteX10" fmla="*/ 391753 w 857368"/>
                  <a:gd name="connsiteY10" fmla="*/ 84147 h 826513"/>
                  <a:gd name="connsiteX11" fmla="*/ 526388 w 857368"/>
                  <a:gd name="connsiteY11" fmla="*/ 56098 h 826513"/>
                  <a:gd name="connsiteX12" fmla="*/ 683463 w 857368"/>
                  <a:gd name="connsiteY12" fmla="*/ 72928 h 826513"/>
                  <a:gd name="connsiteX13" fmla="*/ 795660 w 857368"/>
                  <a:gd name="connsiteY13" fmla="*/ 134636 h 826513"/>
                  <a:gd name="connsiteX14" fmla="*/ 840538 w 857368"/>
                  <a:gd name="connsiteY14" fmla="*/ 291710 h 826513"/>
                  <a:gd name="connsiteX15" fmla="*/ 851758 w 857368"/>
                  <a:gd name="connsiteY15" fmla="*/ 504883 h 826513"/>
                  <a:gd name="connsiteX16" fmla="*/ 806879 w 857368"/>
                  <a:gd name="connsiteY16" fmla="*/ 611470 h 826513"/>
                  <a:gd name="connsiteX17" fmla="*/ 711512 w 857368"/>
                  <a:gd name="connsiteY17" fmla="*/ 684397 h 826513"/>
                  <a:gd name="connsiteX18" fmla="*/ 543218 w 857368"/>
                  <a:gd name="connsiteY18" fmla="*/ 695617 h 826513"/>
                  <a:gd name="connsiteX19" fmla="*/ 408582 w 857368"/>
                  <a:gd name="connsiteY19" fmla="*/ 684397 h 826513"/>
                  <a:gd name="connsiteX20" fmla="*/ 324435 w 857368"/>
                  <a:gd name="connsiteY20" fmla="*/ 583421 h 826513"/>
                  <a:gd name="connsiteX21" fmla="*/ 262727 w 857368"/>
                  <a:gd name="connsiteY21" fmla="*/ 482444 h 826513"/>
                  <a:gd name="connsiteX22" fmla="*/ 262727 w 857368"/>
                  <a:gd name="connsiteY22" fmla="*/ 482444 h 82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7368" h="826513">
                    <a:moveTo>
                      <a:pt x="60774" y="0"/>
                    </a:moveTo>
                    <a:cubicBezTo>
                      <a:pt x="51424" y="43008"/>
                      <a:pt x="42075" y="86017"/>
                      <a:pt x="32725" y="140245"/>
                    </a:cubicBezTo>
                    <a:cubicBezTo>
                      <a:pt x="23375" y="194473"/>
                      <a:pt x="9350" y="260856"/>
                      <a:pt x="4675" y="325369"/>
                    </a:cubicBezTo>
                    <a:cubicBezTo>
                      <a:pt x="0" y="389882"/>
                      <a:pt x="935" y="458135"/>
                      <a:pt x="4675" y="527323"/>
                    </a:cubicBezTo>
                    <a:cubicBezTo>
                      <a:pt x="8415" y="596511"/>
                      <a:pt x="19635" y="691878"/>
                      <a:pt x="27115" y="740496"/>
                    </a:cubicBezTo>
                    <a:cubicBezTo>
                      <a:pt x="34595" y="789114"/>
                      <a:pt x="50489" y="826513"/>
                      <a:pt x="49554" y="819033"/>
                    </a:cubicBezTo>
                    <a:cubicBezTo>
                      <a:pt x="48619" y="811553"/>
                      <a:pt x="26180" y="745170"/>
                      <a:pt x="21505" y="695617"/>
                    </a:cubicBezTo>
                    <a:cubicBezTo>
                      <a:pt x="16830" y="646064"/>
                      <a:pt x="2806" y="584356"/>
                      <a:pt x="21505" y="521713"/>
                    </a:cubicBezTo>
                    <a:cubicBezTo>
                      <a:pt x="40204" y="459070"/>
                      <a:pt x="93497" y="377727"/>
                      <a:pt x="133701" y="319759"/>
                    </a:cubicBezTo>
                    <a:cubicBezTo>
                      <a:pt x="173905" y="261791"/>
                      <a:pt x="219718" y="213173"/>
                      <a:pt x="262727" y="173904"/>
                    </a:cubicBezTo>
                    <a:cubicBezTo>
                      <a:pt x="305736" y="134635"/>
                      <a:pt x="347809" y="103781"/>
                      <a:pt x="391753" y="84147"/>
                    </a:cubicBezTo>
                    <a:cubicBezTo>
                      <a:pt x="435697" y="64513"/>
                      <a:pt x="477770" y="57968"/>
                      <a:pt x="526388" y="56098"/>
                    </a:cubicBezTo>
                    <a:cubicBezTo>
                      <a:pt x="575006" y="54228"/>
                      <a:pt x="638584" y="59838"/>
                      <a:pt x="683463" y="72928"/>
                    </a:cubicBezTo>
                    <a:cubicBezTo>
                      <a:pt x="728342" y="86018"/>
                      <a:pt x="769481" y="98172"/>
                      <a:pt x="795660" y="134636"/>
                    </a:cubicBezTo>
                    <a:cubicBezTo>
                      <a:pt x="821839" y="171100"/>
                      <a:pt x="831188" y="230002"/>
                      <a:pt x="840538" y="291710"/>
                    </a:cubicBezTo>
                    <a:cubicBezTo>
                      <a:pt x="849888" y="353418"/>
                      <a:pt x="857368" y="451590"/>
                      <a:pt x="851758" y="504883"/>
                    </a:cubicBezTo>
                    <a:cubicBezTo>
                      <a:pt x="846148" y="558176"/>
                      <a:pt x="830253" y="581551"/>
                      <a:pt x="806879" y="611470"/>
                    </a:cubicBezTo>
                    <a:cubicBezTo>
                      <a:pt x="783505" y="641389"/>
                      <a:pt x="755456" y="670373"/>
                      <a:pt x="711512" y="684397"/>
                    </a:cubicBezTo>
                    <a:cubicBezTo>
                      <a:pt x="667569" y="698422"/>
                      <a:pt x="593706" y="695617"/>
                      <a:pt x="543218" y="695617"/>
                    </a:cubicBezTo>
                    <a:cubicBezTo>
                      <a:pt x="492730" y="695617"/>
                      <a:pt x="445046" y="703096"/>
                      <a:pt x="408582" y="684397"/>
                    </a:cubicBezTo>
                    <a:cubicBezTo>
                      <a:pt x="372118" y="665698"/>
                      <a:pt x="348744" y="617080"/>
                      <a:pt x="324435" y="583421"/>
                    </a:cubicBezTo>
                    <a:cubicBezTo>
                      <a:pt x="300126" y="549762"/>
                      <a:pt x="262727" y="482444"/>
                      <a:pt x="262727" y="482444"/>
                    </a:cubicBezTo>
                    <a:lnTo>
                      <a:pt x="262727" y="482444"/>
                    </a:lnTo>
                  </a:path>
                </a:pathLst>
              </a:custGeom>
              <a:ln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699792" y="515777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236296" y="3717032"/>
            <a:ext cx="1296144" cy="1656184"/>
            <a:chOff x="3923928" y="5013176"/>
            <a:chExt cx="1296144" cy="1656184"/>
          </a:xfrm>
        </p:grpSpPr>
        <p:sp>
          <p:nvSpPr>
            <p:cNvPr id="92" name="Rounded Rectangle 91"/>
            <p:cNvSpPr/>
            <p:nvPr/>
          </p:nvSpPr>
          <p:spPr>
            <a:xfrm>
              <a:off x="3923928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TextBox 4"/>
            <p:cNvSpPr txBox="1"/>
            <p:nvPr/>
          </p:nvSpPr>
          <p:spPr>
            <a:xfrm>
              <a:off x="4355976" y="515777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95" name="Group 414"/>
            <p:cNvGrpSpPr/>
            <p:nvPr/>
          </p:nvGrpSpPr>
          <p:grpSpPr>
            <a:xfrm>
              <a:off x="4140448" y="5430416"/>
              <a:ext cx="863600" cy="950912"/>
              <a:chOff x="4140448" y="5430416"/>
              <a:chExt cx="863600" cy="950912"/>
            </a:xfrm>
          </p:grpSpPr>
          <p:grpSp>
            <p:nvGrpSpPr>
              <p:cNvPr id="97" name="Group 408"/>
              <p:cNvGrpSpPr/>
              <p:nvPr/>
            </p:nvGrpSpPr>
            <p:grpSpPr>
              <a:xfrm>
                <a:off x="4140448" y="5430416"/>
                <a:ext cx="863600" cy="950912"/>
                <a:chOff x="374650" y="4533900"/>
                <a:chExt cx="863600" cy="95091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1" name="Freeform 100"/>
                <p:cNvSpPr/>
                <p:nvPr/>
              </p:nvSpPr>
              <p:spPr>
                <a:xfrm>
                  <a:off x="838200" y="4829175"/>
                  <a:ext cx="361950" cy="20637"/>
                </a:xfrm>
                <a:custGeom>
                  <a:avLst/>
                  <a:gdLst>
                    <a:gd name="connsiteX0" fmla="*/ 0 w 361950"/>
                    <a:gd name="connsiteY0" fmla="*/ 19050 h 20637"/>
                    <a:gd name="connsiteX1" fmla="*/ 114300 w 361950"/>
                    <a:gd name="connsiteY1" fmla="*/ 19050 h 20637"/>
                    <a:gd name="connsiteX2" fmla="*/ 257175 w 361950"/>
                    <a:gd name="connsiteY2" fmla="*/ 9525 h 20637"/>
                    <a:gd name="connsiteX3" fmla="*/ 361950 w 361950"/>
                    <a:gd name="connsiteY3" fmla="*/ 0 h 20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50" h="20637">
                      <a:moveTo>
                        <a:pt x="0" y="19050"/>
                      </a:moveTo>
                      <a:cubicBezTo>
                        <a:pt x="35719" y="19843"/>
                        <a:pt x="71438" y="20637"/>
                        <a:pt x="114300" y="19050"/>
                      </a:cubicBezTo>
                      <a:cubicBezTo>
                        <a:pt x="157162" y="17463"/>
                        <a:pt x="215900" y="12700"/>
                        <a:pt x="257175" y="9525"/>
                      </a:cubicBezTo>
                      <a:cubicBezTo>
                        <a:pt x="298450" y="6350"/>
                        <a:pt x="330200" y="3175"/>
                        <a:pt x="361950" y="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374650" y="4533900"/>
                  <a:ext cx="863600" cy="950912"/>
                </a:xfrm>
                <a:custGeom>
                  <a:avLst/>
                  <a:gdLst>
                    <a:gd name="connsiteX0" fmla="*/ 387350 w 863600"/>
                    <a:gd name="connsiteY0" fmla="*/ 0 h 950912"/>
                    <a:gd name="connsiteX1" fmla="*/ 406400 w 863600"/>
                    <a:gd name="connsiteY1" fmla="*/ 371475 h 950912"/>
                    <a:gd name="connsiteX2" fmla="*/ 415925 w 863600"/>
                    <a:gd name="connsiteY2" fmla="*/ 771525 h 950912"/>
                    <a:gd name="connsiteX3" fmla="*/ 368300 w 863600"/>
                    <a:gd name="connsiteY3" fmla="*/ 885825 h 950912"/>
                    <a:gd name="connsiteX4" fmla="*/ 301625 w 863600"/>
                    <a:gd name="connsiteY4" fmla="*/ 933450 h 950912"/>
                    <a:gd name="connsiteX5" fmla="*/ 187325 w 863600"/>
                    <a:gd name="connsiteY5" fmla="*/ 942975 h 950912"/>
                    <a:gd name="connsiteX6" fmla="*/ 34925 w 863600"/>
                    <a:gd name="connsiteY6" fmla="*/ 885825 h 950912"/>
                    <a:gd name="connsiteX7" fmla="*/ 15875 w 863600"/>
                    <a:gd name="connsiteY7" fmla="*/ 762000 h 950912"/>
                    <a:gd name="connsiteX8" fmla="*/ 130175 w 863600"/>
                    <a:gd name="connsiteY8" fmla="*/ 685800 h 950912"/>
                    <a:gd name="connsiteX9" fmla="*/ 282575 w 863600"/>
                    <a:gd name="connsiteY9" fmla="*/ 666750 h 950912"/>
                    <a:gd name="connsiteX10" fmla="*/ 425450 w 863600"/>
                    <a:gd name="connsiteY10" fmla="*/ 685800 h 950912"/>
                    <a:gd name="connsiteX11" fmla="*/ 549275 w 863600"/>
                    <a:gd name="connsiteY11" fmla="*/ 723900 h 950912"/>
                    <a:gd name="connsiteX12" fmla="*/ 692150 w 863600"/>
                    <a:gd name="connsiteY12" fmla="*/ 771525 h 950912"/>
                    <a:gd name="connsiteX13" fmla="*/ 863600 w 863600"/>
                    <a:gd name="connsiteY13" fmla="*/ 857250 h 950912"/>
                    <a:gd name="connsiteX14" fmla="*/ 863600 w 863600"/>
                    <a:gd name="connsiteY14" fmla="*/ 857250 h 950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63600" h="950912">
                      <a:moveTo>
                        <a:pt x="387350" y="0"/>
                      </a:moveTo>
                      <a:cubicBezTo>
                        <a:pt x="394494" y="121444"/>
                        <a:pt x="401638" y="242888"/>
                        <a:pt x="406400" y="371475"/>
                      </a:cubicBezTo>
                      <a:cubicBezTo>
                        <a:pt x="411162" y="500062"/>
                        <a:pt x="422275" y="685800"/>
                        <a:pt x="415925" y="771525"/>
                      </a:cubicBezTo>
                      <a:cubicBezTo>
                        <a:pt x="409575" y="857250"/>
                        <a:pt x="387350" y="858838"/>
                        <a:pt x="368300" y="885825"/>
                      </a:cubicBezTo>
                      <a:cubicBezTo>
                        <a:pt x="349250" y="912812"/>
                        <a:pt x="331787" y="923925"/>
                        <a:pt x="301625" y="933450"/>
                      </a:cubicBezTo>
                      <a:cubicBezTo>
                        <a:pt x="271463" y="942975"/>
                        <a:pt x="231775" y="950912"/>
                        <a:pt x="187325" y="942975"/>
                      </a:cubicBezTo>
                      <a:cubicBezTo>
                        <a:pt x="142875" y="935038"/>
                        <a:pt x="63500" y="915987"/>
                        <a:pt x="34925" y="885825"/>
                      </a:cubicBezTo>
                      <a:cubicBezTo>
                        <a:pt x="6350" y="855663"/>
                        <a:pt x="0" y="795337"/>
                        <a:pt x="15875" y="762000"/>
                      </a:cubicBezTo>
                      <a:cubicBezTo>
                        <a:pt x="31750" y="728663"/>
                        <a:pt x="85725" y="701675"/>
                        <a:pt x="130175" y="685800"/>
                      </a:cubicBezTo>
                      <a:cubicBezTo>
                        <a:pt x="174625" y="669925"/>
                        <a:pt x="233363" y="666750"/>
                        <a:pt x="282575" y="666750"/>
                      </a:cubicBezTo>
                      <a:cubicBezTo>
                        <a:pt x="331787" y="666750"/>
                        <a:pt x="381000" y="676275"/>
                        <a:pt x="425450" y="685800"/>
                      </a:cubicBezTo>
                      <a:cubicBezTo>
                        <a:pt x="469900" y="695325"/>
                        <a:pt x="504825" y="709613"/>
                        <a:pt x="549275" y="723900"/>
                      </a:cubicBezTo>
                      <a:cubicBezTo>
                        <a:pt x="593725" y="738187"/>
                        <a:pt x="639763" y="749300"/>
                        <a:pt x="692150" y="771525"/>
                      </a:cubicBezTo>
                      <a:cubicBezTo>
                        <a:pt x="744537" y="793750"/>
                        <a:pt x="863600" y="857250"/>
                        <a:pt x="863600" y="857250"/>
                      </a:cubicBezTo>
                      <a:lnTo>
                        <a:pt x="863600" y="857250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8" name="Group 411"/>
              <p:cNvGrpSpPr/>
              <p:nvPr/>
            </p:nvGrpSpPr>
            <p:grpSpPr>
              <a:xfrm>
                <a:off x="4140448" y="5430416"/>
                <a:ext cx="863600" cy="950912"/>
                <a:chOff x="374650" y="4533900"/>
                <a:chExt cx="863600" cy="950912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9" name="Freeform 98"/>
                <p:cNvSpPr/>
                <p:nvPr/>
              </p:nvSpPr>
              <p:spPr>
                <a:xfrm>
                  <a:off x="838200" y="4829175"/>
                  <a:ext cx="361950" cy="20637"/>
                </a:xfrm>
                <a:custGeom>
                  <a:avLst/>
                  <a:gdLst>
                    <a:gd name="connsiteX0" fmla="*/ 0 w 361950"/>
                    <a:gd name="connsiteY0" fmla="*/ 19050 h 20637"/>
                    <a:gd name="connsiteX1" fmla="*/ 114300 w 361950"/>
                    <a:gd name="connsiteY1" fmla="*/ 19050 h 20637"/>
                    <a:gd name="connsiteX2" fmla="*/ 257175 w 361950"/>
                    <a:gd name="connsiteY2" fmla="*/ 9525 h 20637"/>
                    <a:gd name="connsiteX3" fmla="*/ 361950 w 361950"/>
                    <a:gd name="connsiteY3" fmla="*/ 0 h 20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50" h="20637">
                      <a:moveTo>
                        <a:pt x="0" y="19050"/>
                      </a:moveTo>
                      <a:cubicBezTo>
                        <a:pt x="35719" y="19843"/>
                        <a:pt x="71438" y="20637"/>
                        <a:pt x="114300" y="19050"/>
                      </a:cubicBezTo>
                      <a:cubicBezTo>
                        <a:pt x="157162" y="17463"/>
                        <a:pt x="215900" y="12700"/>
                        <a:pt x="257175" y="9525"/>
                      </a:cubicBezTo>
                      <a:cubicBezTo>
                        <a:pt x="298450" y="6350"/>
                        <a:pt x="330200" y="3175"/>
                        <a:pt x="361950" y="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Freeform 99"/>
                <p:cNvSpPr/>
                <p:nvPr/>
              </p:nvSpPr>
              <p:spPr>
                <a:xfrm>
                  <a:off x="374650" y="4533900"/>
                  <a:ext cx="863600" cy="950912"/>
                </a:xfrm>
                <a:custGeom>
                  <a:avLst/>
                  <a:gdLst>
                    <a:gd name="connsiteX0" fmla="*/ 387350 w 863600"/>
                    <a:gd name="connsiteY0" fmla="*/ 0 h 950912"/>
                    <a:gd name="connsiteX1" fmla="*/ 406400 w 863600"/>
                    <a:gd name="connsiteY1" fmla="*/ 371475 h 950912"/>
                    <a:gd name="connsiteX2" fmla="*/ 415925 w 863600"/>
                    <a:gd name="connsiteY2" fmla="*/ 771525 h 950912"/>
                    <a:gd name="connsiteX3" fmla="*/ 368300 w 863600"/>
                    <a:gd name="connsiteY3" fmla="*/ 885825 h 950912"/>
                    <a:gd name="connsiteX4" fmla="*/ 301625 w 863600"/>
                    <a:gd name="connsiteY4" fmla="*/ 933450 h 950912"/>
                    <a:gd name="connsiteX5" fmla="*/ 187325 w 863600"/>
                    <a:gd name="connsiteY5" fmla="*/ 942975 h 950912"/>
                    <a:gd name="connsiteX6" fmla="*/ 34925 w 863600"/>
                    <a:gd name="connsiteY6" fmla="*/ 885825 h 950912"/>
                    <a:gd name="connsiteX7" fmla="*/ 15875 w 863600"/>
                    <a:gd name="connsiteY7" fmla="*/ 762000 h 950912"/>
                    <a:gd name="connsiteX8" fmla="*/ 130175 w 863600"/>
                    <a:gd name="connsiteY8" fmla="*/ 685800 h 950912"/>
                    <a:gd name="connsiteX9" fmla="*/ 282575 w 863600"/>
                    <a:gd name="connsiteY9" fmla="*/ 666750 h 950912"/>
                    <a:gd name="connsiteX10" fmla="*/ 425450 w 863600"/>
                    <a:gd name="connsiteY10" fmla="*/ 685800 h 950912"/>
                    <a:gd name="connsiteX11" fmla="*/ 549275 w 863600"/>
                    <a:gd name="connsiteY11" fmla="*/ 723900 h 950912"/>
                    <a:gd name="connsiteX12" fmla="*/ 692150 w 863600"/>
                    <a:gd name="connsiteY12" fmla="*/ 771525 h 950912"/>
                    <a:gd name="connsiteX13" fmla="*/ 863600 w 863600"/>
                    <a:gd name="connsiteY13" fmla="*/ 857250 h 950912"/>
                    <a:gd name="connsiteX14" fmla="*/ 863600 w 863600"/>
                    <a:gd name="connsiteY14" fmla="*/ 857250 h 950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63600" h="950912">
                      <a:moveTo>
                        <a:pt x="387350" y="0"/>
                      </a:moveTo>
                      <a:cubicBezTo>
                        <a:pt x="394494" y="121444"/>
                        <a:pt x="401638" y="242888"/>
                        <a:pt x="406400" y="371475"/>
                      </a:cubicBezTo>
                      <a:cubicBezTo>
                        <a:pt x="411162" y="500062"/>
                        <a:pt x="422275" y="685800"/>
                        <a:pt x="415925" y="771525"/>
                      </a:cubicBezTo>
                      <a:cubicBezTo>
                        <a:pt x="409575" y="857250"/>
                        <a:pt x="387350" y="858838"/>
                        <a:pt x="368300" y="885825"/>
                      </a:cubicBezTo>
                      <a:cubicBezTo>
                        <a:pt x="349250" y="912812"/>
                        <a:pt x="331787" y="923925"/>
                        <a:pt x="301625" y="933450"/>
                      </a:cubicBezTo>
                      <a:cubicBezTo>
                        <a:pt x="271463" y="942975"/>
                        <a:pt x="231775" y="950912"/>
                        <a:pt x="187325" y="942975"/>
                      </a:cubicBezTo>
                      <a:cubicBezTo>
                        <a:pt x="142875" y="935038"/>
                        <a:pt x="63500" y="915987"/>
                        <a:pt x="34925" y="885825"/>
                      </a:cubicBezTo>
                      <a:cubicBezTo>
                        <a:pt x="6350" y="855663"/>
                        <a:pt x="0" y="795337"/>
                        <a:pt x="15875" y="762000"/>
                      </a:cubicBezTo>
                      <a:cubicBezTo>
                        <a:pt x="31750" y="728663"/>
                        <a:pt x="85725" y="701675"/>
                        <a:pt x="130175" y="685800"/>
                      </a:cubicBezTo>
                      <a:cubicBezTo>
                        <a:pt x="174625" y="669925"/>
                        <a:pt x="233363" y="666750"/>
                        <a:pt x="282575" y="666750"/>
                      </a:cubicBezTo>
                      <a:cubicBezTo>
                        <a:pt x="331787" y="666750"/>
                        <a:pt x="381000" y="676275"/>
                        <a:pt x="425450" y="685800"/>
                      </a:cubicBezTo>
                      <a:cubicBezTo>
                        <a:pt x="469900" y="695325"/>
                        <a:pt x="504825" y="709613"/>
                        <a:pt x="549275" y="723900"/>
                      </a:cubicBezTo>
                      <a:cubicBezTo>
                        <a:pt x="593725" y="738187"/>
                        <a:pt x="639763" y="749300"/>
                        <a:pt x="692150" y="771525"/>
                      </a:cubicBezTo>
                      <a:cubicBezTo>
                        <a:pt x="744537" y="793750"/>
                        <a:pt x="863600" y="857250"/>
                        <a:pt x="863600" y="857250"/>
                      </a:cubicBezTo>
                      <a:lnTo>
                        <a:pt x="863600" y="857250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6" name="TextBox 95"/>
            <p:cNvSpPr txBox="1"/>
            <p:nvPr/>
          </p:nvSpPr>
          <p:spPr>
            <a:xfrm>
              <a:off x="4539110" y="544580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552" y="836712"/>
            <a:ext cx="1296144" cy="1656184"/>
            <a:chOff x="539552" y="836712"/>
            <a:chExt cx="1296144" cy="1656184"/>
          </a:xfrm>
        </p:grpSpPr>
        <p:sp>
          <p:nvSpPr>
            <p:cNvPr id="3" name="Rounded Rectangle 2"/>
            <p:cNvSpPr/>
            <p:nvPr/>
          </p:nvSpPr>
          <p:spPr>
            <a:xfrm>
              <a:off x="53955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650678" y="105273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1560" y="134134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6" name="Group 423"/>
            <p:cNvGrpSpPr/>
            <p:nvPr/>
          </p:nvGrpSpPr>
          <p:grpSpPr>
            <a:xfrm>
              <a:off x="871390" y="1268760"/>
              <a:ext cx="676274" cy="933450"/>
              <a:chOff x="871390" y="1268760"/>
              <a:chExt cx="676274" cy="933450"/>
            </a:xfrm>
          </p:grpSpPr>
          <p:grpSp>
            <p:nvGrpSpPr>
              <p:cNvPr id="7" name="Group 417"/>
              <p:cNvGrpSpPr/>
              <p:nvPr/>
            </p:nvGrpSpPr>
            <p:grpSpPr>
              <a:xfrm>
                <a:off x="871390" y="1268760"/>
                <a:ext cx="676274" cy="933450"/>
                <a:chOff x="433388" y="4552950"/>
                <a:chExt cx="676274" cy="9334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495300" y="4552950"/>
                  <a:ext cx="381000" cy="142875"/>
                </a:xfrm>
                <a:custGeom>
                  <a:avLst/>
                  <a:gdLst>
                    <a:gd name="connsiteX0" fmla="*/ 0 w 381000"/>
                    <a:gd name="connsiteY0" fmla="*/ 0 h 142875"/>
                    <a:gd name="connsiteX1" fmla="*/ 381000 w 381000"/>
                    <a:gd name="connsiteY1" fmla="*/ 142875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1000" h="142875">
                      <a:moveTo>
                        <a:pt x="0" y="0"/>
                      </a:moveTo>
                      <a:lnTo>
                        <a:pt x="381000" y="1428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433388" y="4791075"/>
                  <a:ext cx="676274" cy="695325"/>
                </a:xfrm>
                <a:custGeom>
                  <a:avLst/>
                  <a:gdLst>
                    <a:gd name="connsiteX0" fmla="*/ 61912 w 676274"/>
                    <a:gd name="connsiteY0" fmla="*/ 0 h 695325"/>
                    <a:gd name="connsiteX1" fmla="*/ 4762 w 676274"/>
                    <a:gd name="connsiteY1" fmla="*/ 514350 h 695325"/>
                    <a:gd name="connsiteX2" fmla="*/ 33337 w 676274"/>
                    <a:gd name="connsiteY2" fmla="*/ 447675 h 695325"/>
                    <a:gd name="connsiteX3" fmla="*/ 128587 w 676274"/>
                    <a:gd name="connsiteY3" fmla="*/ 361950 h 695325"/>
                    <a:gd name="connsiteX4" fmla="*/ 252412 w 676274"/>
                    <a:gd name="connsiteY4" fmla="*/ 285750 h 695325"/>
                    <a:gd name="connsiteX5" fmla="*/ 433387 w 676274"/>
                    <a:gd name="connsiteY5" fmla="*/ 266700 h 695325"/>
                    <a:gd name="connsiteX6" fmla="*/ 604837 w 676274"/>
                    <a:gd name="connsiteY6" fmla="*/ 304800 h 695325"/>
                    <a:gd name="connsiteX7" fmla="*/ 671512 w 676274"/>
                    <a:gd name="connsiteY7" fmla="*/ 457200 h 695325"/>
                    <a:gd name="connsiteX8" fmla="*/ 633412 w 676274"/>
                    <a:gd name="connsiteY8" fmla="*/ 590550 h 695325"/>
                    <a:gd name="connsiteX9" fmla="*/ 519112 w 676274"/>
                    <a:gd name="connsiteY9" fmla="*/ 657225 h 695325"/>
                    <a:gd name="connsiteX10" fmla="*/ 347662 w 676274"/>
                    <a:gd name="connsiteY10" fmla="*/ 676275 h 695325"/>
                    <a:gd name="connsiteX11" fmla="*/ 176212 w 676274"/>
                    <a:gd name="connsiteY11" fmla="*/ 695325 h 6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6274" h="695325">
                      <a:moveTo>
                        <a:pt x="61912" y="0"/>
                      </a:moveTo>
                      <a:cubicBezTo>
                        <a:pt x="35718" y="219869"/>
                        <a:pt x="9525" y="439738"/>
                        <a:pt x="4762" y="514350"/>
                      </a:cubicBezTo>
                      <a:cubicBezTo>
                        <a:pt x="0" y="588963"/>
                        <a:pt x="12699" y="473075"/>
                        <a:pt x="33337" y="447675"/>
                      </a:cubicBezTo>
                      <a:cubicBezTo>
                        <a:pt x="53975" y="422275"/>
                        <a:pt x="92074" y="388938"/>
                        <a:pt x="128587" y="361950"/>
                      </a:cubicBezTo>
                      <a:cubicBezTo>
                        <a:pt x="165100" y="334962"/>
                        <a:pt x="201612" y="301625"/>
                        <a:pt x="252412" y="285750"/>
                      </a:cubicBezTo>
                      <a:cubicBezTo>
                        <a:pt x="303212" y="269875"/>
                        <a:pt x="374650" y="263525"/>
                        <a:pt x="433387" y="266700"/>
                      </a:cubicBezTo>
                      <a:cubicBezTo>
                        <a:pt x="492125" y="269875"/>
                        <a:pt x="565150" y="273050"/>
                        <a:pt x="604837" y="304800"/>
                      </a:cubicBezTo>
                      <a:cubicBezTo>
                        <a:pt x="644525" y="336550"/>
                        <a:pt x="666750" y="409575"/>
                        <a:pt x="671512" y="457200"/>
                      </a:cubicBezTo>
                      <a:cubicBezTo>
                        <a:pt x="676274" y="504825"/>
                        <a:pt x="658812" y="557213"/>
                        <a:pt x="633412" y="590550"/>
                      </a:cubicBezTo>
                      <a:cubicBezTo>
                        <a:pt x="608012" y="623887"/>
                        <a:pt x="566737" y="642938"/>
                        <a:pt x="519112" y="657225"/>
                      </a:cubicBezTo>
                      <a:cubicBezTo>
                        <a:pt x="471487" y="671512"/>
                        <a:pt x="347662" y="676275"/>
                        <a:pt x="347662" y="676275"/>
                      </a:cubicBezTo>
                      <a:lnTo>
                        <a:pt x="176212" y="695325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420"/>
              <p:cNvGrpSpPr/>
              <p:nvPr/>
            </p:nvGrpSpPr>
            <p:grpSpPr>
              <a:xfrm>
                <a:off x="871390" y="1268760"/>
                <a:ext cx="676274" cy="933450"/>
                <a:chOff x="433388" y="4552950"/>
                <a:chExt cx="676274" cy="933450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495300" y="4552950"/>
                  <a:ext cx="381000" cy="142875"/>
                </a:xfrm>
                <a:custGeom>
                  <a:avLst/>
                  <a:gdLst>
                    <a:gd name="connsiteX0" fmla="*/ 0 w 381000"/>
                    <a:gd name="connsiteY0" fmla="*/ 0 h 142875"/>
                    <a:gd name="connsiteX1" fmla="*/ 381000 w 381000"/>
                    <a:gd name="connsiteY1" fmla="*/ 142875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1000" h="142875">
                      <a:moveTo>
                        <a:pt x="0" y="0"/>
                      </a:moveTo>
                      <a:lnTo>
                        <a:pt x="381000" y="1428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433388" y="4791075"/>
                  <a:ext cx="676274" cy="695325"/>
                </a:xfrm>
                <a:custGeom>
                  <a:avLst/>
                  <a:gdLst>
                    <a:gd name="connsiteX0" fmla="*/ 61912 w 676274"/>
                    <a:gd name="connsiteY0" fmla="*/ 0 h 695325"/>
                    <a:gd name="connsiteX1" fmla="*/ 4762 w 676274"/>
                    <a:gd name="connsiteY1" fmla="*/ 514350 h 695325"/>
                    <a:gd name="connsiteX2" fmla="*/ 33337 w 676274"/>
                    <a:gd name="connsiteY2" fmla="*/ 447675 h 695325"/>
                    <a:gd name="connsiteX3" fmla="*/ 128587 w 676274"/>
                    <a:gd name="connsiteY3" fmla="*/ 361950 h 695325"/>
                    <a:gd name="connsiteX4" fmla="*/ 252412 w 676274"/>
                    <a:gd name="connsiteY4" fmla="*/ 285750 h 695325"/>
                    <a:gd name="connsiteX5" fmla="*/ 433387 w 676274"/>
                    <a:gd name="connsiteY5" fmla="*/ 266700 h 695325"/>
                    <a:gd name="connsiteX6" fmla="*/ 604837 w 676274"/>
                    <a:gd name="connsiteY6" fmla="*/ 304800 h 695325"/>
                    <a:gd name="connsiteX7" fmla="*/ 671512 w 676274"/>
                    <a:gd name="connsiteY7" fmla="*/ 457200 h 695325"/>
                    <a:gd name="connsiteX8" fmla="*/ 633412 w 676274"/>
                    <a:gd name="connsiteY8" fmla="*/ 590550 h 695325"/>
                    <a:gd name="connsiteX9" fmla="*/ 519112 w 676274"/>
                    <a:gd name="connsiteY9" fmla="*/ 657225 h 695325"/>
                    <a:gd name="connsiteX10" fmla="*/ 347662 w 676274"/>
                    <a:gd name="connsiteY10" fmla="*/ 676275 h 695325"/>
                    <a:gd name="connsiteX11" fmla="*/ 176212 w 676274"/>
                    <a:gd name="connsiteY11" fmla="*/ 695325 h 6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6274" h="695325">
                      <a:moveTo>
                        <a:pt x="61912" y="0"/>
                      </a:moveTo>
                      <a:cubicBezTo>
                        <a:pt x="35718" y="219869"/>
                        <a:pt x="9525" y="439738"/>
                        <a:pt x="4762" y="514350"/>
                      </a:cubicBezTo>
                      <a:cubicBezTo>
                        <a:pt x="0" y="588963"/>
                        <a:pt x="12699" y="473075"/>
                        <a:pt x="33337" y="447675"/>
                      </a:cubicBezTo>
                      <a:cubicBezTo>
                        <a:pt x="53975" y="422275"/>
                        <a:pt x="92074" y="388938"/>
                        <a:pt x="128587" y="361950"/>
                      </a:cubicBezTo>
                      <a:cubicBezTo>
                        <a:pt x="165100" y="334962"/>
                        <a:pt x="201612" y="301625"/>
                        <a:pt x="252412" y="285750"/>
                      </a:cubicBezTo>
                      <a:cubicBezTo>
                        <a:pt x="303212" y="269875"/>
                        <a:pt x="374650" y="263525"/>
                        <a:pt x="433387" y="266700"/>
                      </a:cubicBezTo>
                      <a:cubicBezTo>
                        <a:pt x="492125" y="269875"/>
                        <a:pt x="565150" y="273050"/>
                        <a:pt x="604837" y="304800"/>
                      </a:cubicBezTo>
                      <a:cubicBezTo>
                        <a:pt x="644525" y="336550"/>
                        <a:pt x="666750" y="409575"/>
                        <a:pt x="671512" y="457200"/>
                      </a:cubicBezTo>
                      <a:cubicBezTo>
                        <a:pt x="676274" y="504825"/>
                        <a:pt x="658812" y="557213"/>
                        <a:pt x="633412" y="590550"/>
                      </a:cubicBezTo>
                      <a:cubicBezTo>
                        <a:pt x="608012" y="623887"/>
                        <a:pt x="566737" y="642938"/>
                        <a:pt x="519112" y="657225"/>
                      </a:cubicBezTo>
                      <a:cubicBezTo>
                        <a:pt x="471487" y="671512"/>
                        <a:pt x="347662" y="676275"/>
                        <a:pt x="347662" y="676275"/>
                      </a:cubicBezTo>
                      <a:lnTo>
                        <a:pt x="176212" y="69532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3" name="Group 12"/>
          <p:cNvGrpSpPr/>
          <p:nvPr/>
        </p:nvGrpSpPr>
        <p:grpSpPr>
          <a:xfrm>
            <a:off x="2195736" y="836712"/>
            <a:ext cx="1296144" cy="1656184"/>
            <a:chOff x="2195736" y="836712"/>
            <a:chExt cx="1296144" cy="1656184"/>
          </a:xfrm>
        </p:grpSpPr>
        <p:sp>
          <p:nvSpPr>
            <p:cNvPr id="14" name="Rounded Rectangle 13"/>
            <p:cNvSpPr/>
            <p:nvPr/>
          </p:nvSpPr>
          <p:spPr>
            <a:xfrm>
              <a:off x="219573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4"/>
            <p:cNvSpPr txBox="1"/>
            <p:nvPr/>
          </p:nvSpPr>
          <p:spPr>
            <a:xfrm>
              <a:off x="2450878" y="90872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54934" y="90930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17" name="Group 433"/>
            <p:cNvGrpSpPr/>
            <p:nvPr/>
          </p:nvGrpSpPr>
          <p:grpSpPr>
            <a:xfrm>
              <a:off x="2547408" y="1196752"/>
              <a:ext cx="589145" cy="1009650"/>
              <a:chOff x="2547408" y="1196752"/>
              <a:chExt cx="589145" cy="1009650"/>
            </a:xfrm>
          </p:grpSpPr>
          <p:grpSp>
            <p:nvGrpSpPr>
              <p:cNvPr id="18" name="Group 431"/>
              <p:cNvGrpSpPr/>
              <p:nvPr/>
            </p:nvGrpSpPr>
            <p:grpSpPr>
              <a:xfrm>
                <a:off x="2555776" y="1196752"/>
                <a:ext cx="580777" cy="1009650"/>
                <a:chOff x="2555776" y="1196752"/>
                <a:chExt cx="580777" cy="1009650"/>
              </a:xfrm>
            </p:grpSpPr>
            <p:grpSp>
              <p:nvGrpSpPr>
                <p:cNvPr id="20" name="Group 425"/>
                <p:cNvGrpSpPr/>
                <p:nvPr/>
              </p:nvGrpSpPr>
              <p:grpSpPr>
                <a:xfrm>
                  <a:off x="2555776" y="1196752"/>
                  <a:ext cx="580777" cy="1009650"/>
                  <a:chOff x="395536" y="4524375"/>
                  <a:chExt cx="580777" cy="1009650"/>
                </a:xfrm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395536" y="4533900"/>
                    <a:ext cx="295275" cy="681037"/>
                  </a:xfrm>
                  <a:custGeom>
                    <a:avLst/>
                    <a:gdLst>
                      <a:gd name="connsiteX0" fmla="*/ 34925 w 295275"/>
                      <a:gd name="connsiteY0" fmla="*/ 0 h 681037"/>
                      <a:gd name="connsiteX1" fmla="*/ 6350 w 295275"/>
                      <a:gd name="connsiteY1" fmla="*/ 247650 h 681037"/>
                      <a:gd name="connsiteX2" fmla="*/ 6350 w 295275"/>
                      <a:gd name="connsiteY2" fmla="*/ 523875 h 681037"/>
                      <a:gd name="connsiteX3" fmla="*/ 44450 w 295275"/>
                      <a:gd name="connsiteY3" fmla="*/ 666750 h 681037"/>
                      <a:gd name="connsiteX4" fmla="*/ 158750 w 295275"/>
                      <a:gd name="connsiteY4" fmla="*/ 609600 h 681037"/>
                      <a:gd name="connsiteX5" fmla="*/ 273050 w 295275"/>
                      <a:gd name="connsiteY5" fmla="*/ 504825 h 681037"/>
                      <a:gd name="connsiteX6" fmla="*/ 292100 w 295275"/>
                      <a:gd name="connsiteY6" fmla="*/ 476250 h 681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5275" h="681037">
                        <a:moveTo>
                          <a:pt x="34925" y="0"/>
                        </a:moveTo>
                        <a:cubicBezTo>
                          <a:pt x="23018" y="80169"/>
                          <a:pt x="11112" y="160338"/>
                          <a:pt x="6350" y="247650"/>
                        </a:cubicBezTo>
                        <a:cubicBezTo>
                          <a:pt x="1588" y="334962"/>
                          <a:pt x="0" y="454025"/>
                          <a:pt x="6350" y="523875"/>
                        </a:cubicBezTo>
                        <a:cubicBezTo>
                          <a:pt x="12700" y="593725"/>
                          <a:pt x="19050" y="652463"/>
                          <a:pt x="44450" y="666750"/>
                        </a:cubicBezTo>
                        <a:cubicBezTo>
                          <a:pt x="69850" y="681037"/>
                          <a:pt x="120650" y="636587"/>
                          <a:pt x="158750" y="609600"/>
                        </a:cubicBezTo>
                        <a:cubicBezTo>
                          <a:pt x="196850" y="582613"/>
                          <a:pt x="250825" y="527050"/>
                          <a:pt x="273050" y="504825"/>
                        </a:cubicBezTo>
                        <a:cubicBezTo>
                          <a:pt x="295275" y="482600"/>
                          <a:pt x="293687" y="479425"/>
                          <a:pt x="292100" y="476250"/>
                        </a:cubicBezTo>
                      </a:path>
                    </a:pathLst>
                  </a:custGeom>
                  <a:ln w="127000" cap="rnd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647700" y="4524375"/>
                    <a:ext cx="328613" cy="1009650"/>
                  </a:xfrm>
                  <a:custGeom>
                    <a:avLst/>
                    <a:gdLst>
                      <a:gd name="connsiteX0" fmla="*/ 304800 w 328613"/>
                      <a:gd name="connsiteY0" fmla="*/ 0 h 1009650"/>
                      <a:gd name="connsiteX1" fmla="*/ 323850 w 328613"/>
                      <a:gd name="connsiteY1" fmla="*/ 285750 h 1009650"/>
                      <a:gd name="connsiteX2" fmla="*/ 323850 w 328613"/>
                      <a:gd name="connsiteY2" fmla="*/ 514350 h 1009650"/>
                      <a:gd name="connsiteX3" fmla="*/ 295275 w 328613"/>
                      <a:gd name="connsiteY3" fmla="*/ 704850 h 1009650"/>
                      <a:gd name="connsiteX4" fmla="*/ 228600 w 328613"/>
                      <a:gd name="connsiteY4" fmla="*/ 819150 h 1009650"/>
                      <a:gd name="connsiteX5" fmla="*/ 123825 w 328613"/>
                      <a:gd name="connsiteY5" fmla="*/ 923925 h 1009650"/>
                      <a:gd name="connsiteX6" fmla="*/ 0 w 328613"/>
                      <a:gd name="connsiteY6" fmla="*/ 1009650 h 1009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613" h="1009650">
                        <a:moveTo>
                          <a:pt x="304800" y="0"/>
                        </a:moveTo>
                        <a:cubicBezTo>
                          <a:pt x="312737" y="100012"/>
                          <a:pt x="320675" y="200025"/>
                          <a:pt x="323850" y="285750"/>
                        </a:cubicBezTo>
                        <a:cubicBezTo>
                          <a:pt x="327025" y="371475"/>
                          <a:pt x="328613" y="444500"/>
                          <a:pt x="323850" y="514350"/>
                        </a:cubicBezTo>
                        <a:cubicBezTo>
                          <a:pt x="319088" y="584200"/>
                          <a:pt x="311150" y="654050"/>
                          <a:pt x="295275" y="704850"/>
                        </a:cubicBezTo>
                        <a:cubicBezTo>
                          <a:pt x="279400" y="755650"/>
                          <a:pt x="257175" y="782638"/>
                          <a:pt x="228600" y="819150"/>
                        </a:cubicBezTo>
                        <a:cubicBezTo>
                          <a:pt x="200025" y="855662"/>
                          <a:pt x="161925" y="892175"/>
                          <a:pt x="123825" y="923925"/>
                        </a:cubicBezTo>
                        <a:cubicBezTo>
                          <a:pt x="85725" y="955675"/>
                          <a:pt x="42862" y="982662"/>
                          <a:pt x="0" y="1009650"/>
                        </a:cubicBezTo>
                      </a:path>
                    </a:pathLst>
                  </a:custGeom>
                  <a:ln w="127000" cap="rnd">
                    <a:solidFill>
                      <a:srgbClr val="05BE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1" name="Freeform 20"/>
                <p:cNvSpPr/>
                <p:nvPr/>
              </p:nvSpPr>
              <p:spPr>
                <a:xfrm>
                  <a:off x="2807940" y="1196752"/>
                  <a:ext cx="328613" cy="1009650"/>
                </a:xfrm>
                <a:custGeom>
                  <a:avLst/>
                  <a:gdLst>
                    <a:gd name="connsiteX0" fmla="*/ 304800 w 328613"/>
                    <a:gd name="connsiteY0" fmla="*/ 0 h 1009650"/>
                    <a:gd name="connsiteX1" fmla="*/ 323850 w 328613"/>
                    <a:gd name="connsiteY1" fmla="*/ 285750 h 1009650"/>
                    <a:gd name="connsiteX2" fmla="*/ 323850 w 328613"/>
                    <a:gd name="connsiteY2" fmla="*/ 514350 h 1009650"/>
                    <a:gd name="connsiteX3" fmla="*/ 295275 w 328613"/>
                    <a:gd name="connsiteY3" fmla="*/ 704850 h 1009650"/>
                    <a:gd name="connsiteX4" fmla="*/ 228600 w 328613"/>
                    <a:gd name="connsiteY4" fmla="*/ 819150 h 1009650"/>
                    <a:gd name="connsiteX5" fmla="*/ 123825 w 328613"/>
                    <a:gd name="connsiteY5" fmla="*/ 923925 h 1009650"/>
                    <a:gd name="connsiteX6" fmla="*/ 0 w 328613"/>
                    <a:gd name="connsiteY6" fmla="*/ 1009650 h 100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613" h="1009650">
                      <a:moveTo>
                        <a:pt x="304800" y="0"/>
                      </a:moveTo>
                      <a:cubicBezTo>
                        <a:pt x="312737" y="100012"/>
                        <a:pt x="320675" y="200025"/>
                        <a:pt x="323850" y="285750"/>
                      </a:cubicBezTo>
                      <a:cubicBezTo>
                        <a:pt x="327025" y="371475"/>
                        <a:pt x="328613" y="444500"/>
                        <a:pt x="323850" y="514350"/>
                      </a:cubicBezTo>
                      <a:cubicBezTo>
                        <a:pt x="319088" y="584200"/>
                        <a:pt x="311150" y="654050"/>
                        <a:pt x="295275" y="704850"/>
                      </a:cubicBezTo>
                      <a:cubicBezTo>
                        <a:pt x="279400" y="755650"/>
                        <a:pt x="257175" y="782638"/>
                        <a:pt x="228600" y="819150"/>
                      </a:cubicBezTo>
                      <a:cubicBezTo>
                        <a:pt x="200025" y="855662"/>
                        <a:pt x="161925" y="892175"/>
                        <a:pt x="123825" y="923925"/>
                      </a:cubicBezTo>
                      <a:cubicBezTo>
                        <a:pt x="85725" y="955675"/>
                        <a:pt x="42862" y="982662"/>
                        <a:pt x="0" y="10096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Freeform 18"/>
              <p:cNvSpPr/>
              <p:nvPr/>
            </p:nvSpPr>
            <p:spPr>
              <a:xfrm>
                <a:off x="2547408" y="1206500"/>
                <a:ext cx="297392" cy="679450"/>
              </a:xfrm>
              <a:custGeom>
                <a:avLst/>
                <a:gdLst>
                  <a:gd name="connsiteX0" fmla="*/ 30692 w 297392"/>
                  <a:gd name="connsiteY0" fmla="*/ 0 h 679450"/>
                  <a:gd name="connsiteX1" fmla="*/ 5292 w 297392"/>
                  <a:gd name="connsiteY1" fmla="*/ 298450 h 679450"/>
                  <a:gd name="connsiteX2" fmla="*/ 5292 w 297392"/>
                  <a:gd name="connsiteY2" fmla="*/ 590550 h 679450"/>
                  <a:gd name="connsiteX3" fmla="*/ 37042 w 297392"/>
                  <a:gd name="connsiteY3" fmla="*/ 679450 h 679450"/>
                  <a:gd name="connsiteX4" fmla="*/ 183092 w 297392"/>
                  <a:gd name="connsiteY4" fmla="*/ 590550 h 679450"/>
                  <a:gd name="connsiteX5" fmla="*/ 297392 w 297392"/>
                  <a:gd name="connsiteY5" fmla="*/ 476250 h 679450"/>
                  <a:gd name="connsiteX6" fmla="*/ 297392 w 297392"/>
                  <a:gd name="connsiteY6" fmla="*/ 4762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7392" h="679450">
                    <a:moveTo>
                      <a:pt x="30692" y="0"/>
                    </a:moveTo>
                    <a:cubicBezTo>
                      <a:pt x="20108" y="100012"/>
                      <a:pt x="9525" y="200025"/>
                      <a:pt x="5292" y="298450"/>
                    </a:cubicBezTo>
                    <a:cubicBezTo>
                      <a:pt x="1059" y="396875"/>
                      <a:pt x="0" y="527050"/>
                      <a:pt x="5292" y="590550"/>
                    </a:cubicBezTo>
                    <a:cubicBezTo>
                      <a:pt x="10584" y="654050"/>
                      <a:pt x="7409" y="679450"/>
                      <a:pt x="37042" y="679450"/>
                    </a:cubicBezTo>
                    <a:cubicBezTo>
                      <a:pt x="66675" y="679450"/>
                      <a:pt x="139700" y="624417"/>
                      <a:pt x="183092" y="590550"/>
                    </a:cubicBezTo>
                    <a:cubicBezTo>
                      <a:pt x="226484" y="556683"/>
                      <a:pt x="297392" y="476250"/>
                      <a:pt x="297392" y="476250"/>
                    </a:cubicBezTo>
                    <a:lnTo>
                      <a:pt x="297392" y="476250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923928" y="836712"/>
            <a:ext cx="1296144" cy="1656184"/>
            <a:chOff x="3923928" y="836712"/>
            <a:chExt cx="1296144" cy="1656184"/>
          </a:xfrm>
        </p:grpSpPr>
        <p:sp>
          <p:nvSpPr>
            <p:cNvPr id="25" name="Rounded Rectangle 24"/>
            <p:cNvSpPr/>
            <p:nvPr/>
          </p:nvSpPr>
          <p:spPr>
            <a:xfrm>
              <a:off x="3923928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4"/>
            <p:cNvSpPr txBox="1"/>
            <p:nvPr/>
          </p:nvSpPr>
          <p:spPr>
            <a:xfrm>
              <a:off x="3963046" y="112532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27" name="Group 439"/>
            <p:cNvGrpSpPr/>
            <p:nvPr/>
          </p:nvGrpSpPr>
          <p:grpSpPr>
            <a:xfrm>
              <a:off x="4067944" y="1248131"/>
              <a:ext cx="858838" cy="956733"/>
              <a:chOff x="4067944" y="1248131"/>
              <a:chExt cx="858838" cy="956733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067944" y="1250777"/>
                <a:ext cx="858838" cy="954087"/>
              </a:xfrm>
              <a:custGeom>
                <a:avLst/>
                <a:gdLst>
                  <a:gd name="connsiteX0" fmla="*/ 187325 w 858838"/>
                  <a:gd name="connsiteY0" fmla="*/ 42862 h 954087"/>
                  <a:gd name="connsiteX1" fmla="*/ 425450 w 858838"/>
                  <a:gd name="connsiteY1" fmla="*/ 42862 h 954087"/>
                  <a:gd name="connsiteX2" fmla="*/ 692150 w 858838"/>
                  <a:gd name="connsiteY2" fmla="*/ 4762 h 954087"/>
                  <a:gd name="connsiteX3" fmla="*/ 596900 w 858838"/>
                  <a:gd name="connsiteY3" fmla="*/ 71437 h 954087"/>
                  <a:gd name="connsiteX4" fmla="*/ 368300 w 858838"/>
                  <a:gd name="connsiteY4" fmla="*/ 328612 h 954087"/>
                  <a:gd name="connsiteX5" fmla="*/ 25400 w 858838"/>
                  <a:gd name="connsiteY5" fmla="*/ 700087 h 954087"/>
                  <a:gd name="connsiteX6" fmla="*/ 215900 w 858838"/>
                  <a:gd name="connsiteY6" fmla="*/ 490537 h 954087"/>
                  <a:gd name="connsiteX7" fmla="*/ 377825 w 858838"/>
                  <a:gd name="connsiteY7" fmla="*/ 433387 h 954087"/>
                  <a:gd name="connsiteX8" fmla="*/ 587375 w 858838"/>
                  <a:gd name="connsiteY8" fmla="*/ 414337 h 954087"/>
                  <a:gd name="connsiteX9" fmla="*/ 739775 w 858838"/>
                  <a:gd name="connsiteY9" fmla="*/ 452437 h 954087"/>
                  <a:gd name="connsiteX10" fmla="*/ 844550 w 858838"/>
                  <a:gd name="connsiteY10" fmla="*/ 585787 h 954087"/>
                  <a:gd name="connsiteX11" fmla="*/ 825500 w 858838"/>
                  <a:gd name="connsiteY11" fmla="*/ 795337 h 954087"/>
                  <a:gd name="connsiteX12" fmla="*/ 768350 w 858838"/>
                  <a:gd name="connsiteY12" fmla="*/ 890587 h 954087"/>
                  <a:gd name="connsiteX13" fmla="*/ 673100 w 858838"/>
                  <a:gd name="connsiteY13" fmla="*/ 938212 h 954087"/>
                  <a:gd name="connsiteX14" fmla="*/ 492125 w 858838"/>
                  <a:gd name="connsiteY14" fmla="*/ 947737 h 954087"/>
                  <a:gd name="connsiteX15" fmla="*/ 330200 w 858838"/>
                  <a:gd name="connsiteY15" fmla="*/ 900112 h 954087"/>
                  <a:gd name="connsiteX16" fmla="*/ 292100 w 858838"/>
                  <a:gd name="connsiteY16" fmla="*/ 785812 h 954087"/>
                  <a:gd name="connsiteX17" fmla="*/ 339725 w 858838"/>
                  <a:gd name="connsiteY17" fmla="*/ 671512 h 954087"/>
                  <a:gd name="connsiteX18" fmla="*/ 454025 w 858838"/>
                  <a:gd name="connsiteY18" fmla="*/ 661987 h 954087"/>
                  <a:gd name="connsiteX19" fmla="*/ 530225 w 858838"/>
                  <a:gd name="connsiteY19" fmla="*/ 766762 h 954087"/>
                  <a:gd name="connsiteX20" fmla="*/ 558800 w 858838"/>
                  <a:gd name="connsiteY20" fmla="*/ 900112 h 954087"/>
                  <a:gd name="connsiteX21" fmla="*/ 558800 w 858838"/>
                  <a:gd name="connsiteY21" fmla="*/ 938212 h 95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8838" h="954087">
                    <a:moveTo>
                      <a:pt x="187325" y="42862"/>
                    </a:moveTo>
                    <a:cubicBezTo>
                      <a:pt x="264319" y="46037"/>
                      <a:pt x="341313" y="49212"/>
                      <a:pt x="425450" y="42862"/>
                    </a:cubicBezTo>
                    <a:cubicBezTo>
                      <a:pt x="509587" y="36512"/>
                      <a:pt x="663575" y="0"/>
                      <a:pt x="692150" y="4762"/>
                    </a:cubicBezTo>
                    <a:cubicBezTo>
                      <a:pt x="720725" y="9524"/>
                      <a:pt x="650875" y="17462"/>
                      <a:pt x="596900" y="71437"/>
                    </a:cubicBezTo>
                    <a:cubicBezTo>
                      <a:pt x="542925" y="125412"/>
                      <a:pt x="463550" y="223837"/>
                      <a:pt x="368300" y="328612"/>
                    </a:cubicBezTo>
                    <a:cubicBezTo>
                      <a:pt x="273050" y="433387"/>
                      <a:pt x="50800" y="673100"/>
                      <a:pt x="25400" y="700087"/>
                    </a:cubicBezTo>
                    <a:cubicBezTo>
                      <a:pt x="0" y="727075"/>
                      <a:pt x="157163" y="534987"/>
                      <a:pt x="215900" y="490537"/>
                    </a:cubicBezTo>
                    <a:cubicBezTo>
                      <a:pt x="274637" y="446087"/>
                      <a:pt x="315913" y="446087"/>
                      <a:pt x="377825" y="433387"/>
                    </a:cubicBezTo>
                    <a:cubicBezTo>
                      <a:pt x="439738" y="420687"/>
                      <a:pt x="527050" y="411162"/>
                      <a:pt x="587375" y="414337"/>
                    </a:cubicBezTo>
                    <a:cubicBezTo>
                      <a:pt x="647700" y="417512"/>
                      <a:pt x="696913" y="423862"/>
                      <a:pt x="739775" y="452437"/>
                    </a:cubicBezTo>
                    <a:cubicBezTo>
                      <a:pt x="782637" y="481012"/>
                      <a:pt x="830263" y="528637"/>
                      <a:pt x="844550" y="585787"/>
                    </a:cubicBezTo>
                    <a:cubicBezTo>
                      <a:pt x="858838" y="642937"/>
                      <a:pt x="838200" y="744537"/>
                      <a:pt x="825500" y="795337"/>
                    </a:cubicBezTo>
                    <a:cubicBezTo>
                      <a:pt x="812800" y="846137"/>
                      <a:pt x="793750" y="866775"/>
                      <a:pt x="768350" y="890587"/>
                    </a:cubicBezTo>
                    <a:cubicBezTo>
                      <a:pt x="742950" y="914400"/>
                      <a:pt x="719138" y="928687"/>
                      <a:pt x="673100" y="938212"/>
                    </a:cubicBezTo>
                    <a:cubicBezTo>
                      <a:pt x="627063" y="947737"/>
                      <a:pt x="549275" y="954087"/>
                      <a:pt x="492125" y="947737"/>
                    </a:cubicBezTo>
                    <a:cubicBezTo>
                      <a:pt x="434975" y="941387"/>
                      <a:pt x="363538" y="927100"/>
                      <a:pt x="330200" y="900112"/>
                    </a:cubicBezTo>
                    <a:cubicBezTo>
                      <a:pt x="296863" y="873125"/>
                      <a:pt x="290512" y="823912"/>
                      <a:pt x="292100" y="785812"/>
                    </a:cubicBezTo>
                    <a:cubicBezTo>
                      <a:pt x="293688" y="747712"/>
                      <a:pt x="312737" y="692150"/>
                      <a:pt x="339725" y="671512"/>
                    </a:cubicBezTo>
                    <a:cubicBezTo>
                      <a:pt x="366713" y="650874"/>
                      <a:pt x="422275" y="646112"/>
                      <a:pt x="454025" y="661987"/>
                    </a:cubicBezTo>
                    <a:cubicBezTo>
                      <a:pt x="485775" y="677862"/>
                      <a:pt x="512763" y="727075"/>
                      <a:pt x="530225" y="766762"/>
                    </a:cubicBezTo>
                    <a:cubicBezTo>
                      <a:pt x="547688" y="806450"/>
                      <a:pt x="554038" y="871537"/>
                      <a:pt x="558800" y="900112"/>
                    </a:cubicBezTo>
                    <a:cubicBezTo>
                      <a:pt x="563562" y="928687"/>
                      <a:pt x="561181" y="933449"/>
                      <a:pt x="558800" y="938212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099983" y="1248131"/>
                <a:ext cx="815975" cy="956733"/>
              </a:xfrm>
              <a:custGeom>
                <a:avLst/>
                <a:gdLst>
                  <a:gd name="connsiteX0" fmla="*/ 135467 w 815975"/>
                  <a:gd name="connsiteY0" fmla="*/ 47625 h 956733"/>
                  <a:gd name="connsiteX1" fmla="*/ 402167 w 815975"/>
                  <a:gd name="connsiteY1" fmla="*/ 41275 h 956733"/>
                  <a:gd name="connsiteX2" fmla="*/ 649817 w 815975"/>
                  <a:gd name="connsiteY2" fmla="*/ 3175 h 956733"/>
                  <a:gd name="connsiteX3" fmla="*/ 624417 w 815975"/>
                  <a:gd name="connsiteY3" fmla="*/ 34925 h 956733"/>
                  <a:gd name="connsiteX4" fmla="*/ 446617 w 815975"/>
                  <a:gd name="connsiteY4" fmla="*/ 212725 h 956733"/>
                  <a:gd name="connsiteX5" fmla="*/ 243417 w 815975"/>
                  <a:gd name="connsiteY5" fmla="*/ 441325 h 956733"/>
                  <a:gd name="connsiteX6" fmla="*/ 2117 w 815975"/>
                  <a:gd name="connsiteY6" fmla="*/ 708025 h 956733"/>
                  <a:gd name="connsiteX7" fmla="*/ 230717 w 815975"/>
                  <a:gd name="connsiteY7" fmla="*/ 460375 h 956733"/>
                  <a:gd name="connsiteX8" fmla="*/ 414867 w 815975"/>
                  <a:gd name="connsiteY8" fmla="*/ 422275 h 956733"/>
                  <a:gd name="connsiteX9" fmla="*/ 586317 w 815975"/>
                  <a:gd name="connsiteY9" fmla="*/ 409575 h 956733"/>
                  <a:gd name="connsiteX10" fmla="*/ 745067 w 815975"/>
                  <a:gd name="connsiteY10" fmla="*/ 460375 h 956733"/>
                  <a:gd name="connsiteX11" fmla="*/ 808567 w 815975"/>
                  <a:gd name="connsiteY11" fmla="*/ 606425 h 956733"/>
                  <a:gd name="connsiteX12" fmla="*/ 789517 w 815975"/>
                  <a:gd name="connsiteY12" fmla="*/ 822325 h 956733"/>
                  <a:gd name="connsiteX13" fmla="*/ 687917 w 815975"/>
                  <a:gd name="connsiteY13" fmla="*/ 930275 h 956733"/>
                  <a:gd name="connsiteX14" fmla="*/ 459317 w 815975"/>
                  <a:gd name="connsiteY14" fmla="*/ 955675 h 956733"/>
                  <a:gd name="connsiteX15" fmla="*/ 332317 w 815975"/>
                  <a:gd name="connsiteY15" fmla="*/ 923925 h 956733"/>
                  <a:gd name="connsiteX16" fmla="*/ 275167 w 815975"/>
                  <a:gd name="connsiteY16" fmla="*/ 854075 h 956733"/>
                  <a:gd name="connsiteX17" fmla="*/ 262467 w 815975"/>
                  <a:gd name="connsiteY17" fmla="*/ 708025 h 956733"/>
                  <a:gd name="connsiteX18" fmla="*/ 351367 w 815975"/>
                  <a:gd name="connsiteY18" fmla="*/ 650875 h 956733"/>
                  <a:gd name="connsiteX19" fmla="*/ 472017 w 815975"/>
                  <a:gd name="connsiteY19" fmla="*/ 682625 h 956733"/>
                  <a:gd name="connsiteX20" fmla="*/ 522817 w 815975"/>
                  <a:gd name="connsiteY20" fmla="*/ 815975 h 956733"/>
                  <a:gd name="connsiteX21" fmla="*/ 541867 w 815975"/>
                  <a:gd name="connsiteY21" fmla="*/ 879475 h 956733"/>
                  <a:gd name="connsiteX22" fmla="*/ 541867 w 815975"/>
                  <a:gd name="connsiteY22" fmla="*/ 879475 h 956733"/>
                  <a:gd name="connsiteX23" fmla="*/ 541867 w 815975"/>
                  <a:gd name="connsiteY23" fmla="*/ 879475 h 95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15975" h="956733">
                    <a:moveTo>
                      <a:pt x="135467" y="47625"/>
                    </a:moveTo>
                    <a:cubicBezTo>
                      <a:pt x="225954" y="48154"/>
                      <a:pt x="316442" y="48683"/>
                      <a:pt x="402167" y="41275"/>
                    </a:cubicBezTo>
                    <a:cubicBezTo>
                      <a:pt x="487892" y="33867"/>
                      <a:pt x="612775" y="4233"/>
                      <a:pt x="649817" y="3175"/>
                    </a:cubicBezTo>
                    <a:cubicBezTo>
                      <a:pt x="686859" y="2117"/>
                      <a:pt x="658284" y="0"/>
                      <a:pt x="624417" y="34925"/>
                    </a:cubicBezTo>
                    <a:cubicBezTo>
                      <a:pt x="590550" y="69850"/>
                      <a:pt x="510117" y="144992"/>
                      <a:pt x="446617" y="212725"/>
                    </a:cubicBezTo>
                    <a:cubicBezTo>
                      <a:pt x="383117" y="280458"/>
                      <a:pt x="243417" y="441325"/>
                      <a:pt x="243417" y="441325"/>
                    </a:cubicBezTo>
                    <a:lnTo>
                      <a:pt x="2117" y="708025"/>
                    </a:lnTo>
                    <a:cubicBezTo>
                      <a:pt x="0" y="711200"/>
                      <a:pt x="161925" y="508000"/>
                      <a:pt x="230717" y="460375"/>
                    </a:cubicBezTo>
                    <a:cubicBezTo>
                      <a:pt x="299509" y="412750"/>
                      <a:pt x="355600" y="430742"/>
                      <a:pt x="414867" y="422275"/>
                    </a:cubicBezTo>
                    <a:cubicBezTo>
                      <a:pt x="474134" y="413808"/>
                      <a:pt x="531284" y="403225"/>
                      <a:pt x="586317" y="409575"/>
                    </a:cubicBezTo>
                    <a:cubicBezTo>
                      <a:pt x="641350" y="415925"/>
                      <a:pt x="708025" y="427567"/>
                      <a:pt x="745067" y="460375"/>
                    </a:cubicBezTo>
                    <a:cubicBezTo>
                      <a:pt x="782109" y="493183"/>
                      <a:pt x="801159" y="546100"/>
                      <a:pt x="808567" y="606425"/>
                    </a:cubicBezTo>
                    <a:cubicBezTo>
                      <a:pt x="815975" y="666750"/>
                      <a:pt x="809625" y="768350"/>
                      <a:pt x="789517" y="822325"/>
                    </a:cubicBezTo>
                    <a:cubicBezTo>
                      <a:pt x="769409" y="876300"/>
                      <a:pt x="742950" y="908050"/>
                      <a:pt x="687917" y="930275"/>
                    </a:cubicBezTo>
                    <a:cubicBezTo>
                      <a:pt x="632884" y="952500"/>
                      <a:pt x="518584" y="956733"/>
                      <a:pt x="459317" y="955675"/>
                    </a:cubicBezTo>
                    <a:cubicBezTo>
                      <a:pt x="400050" y="954617"/>
                      <a:pt x="363009" y="940858"/>
                      <a:pt x="332317" y="923925"/>
                    </a:cubicBezTo>
                    <a:cubicBezTo>
                      <a:pt x="301625" y="906992"/>
                      <a:pt x="286809" y="890058"/>
                      <a:pt x="275167" y="854075"/>
                    </a:cubicBezTo>
                    <a:cubicBezTo>
                      <a:pt x="263525" y="818092"/>
                      <a:pt x="249767" y="741892"/>
                      <a:pt x="262467" y="708025"/>
                    </a:cubicBezTo>
                    <a:cubicBezTo>
                      <a:pt x="275167" y="674158"/>
                      <a:pt x="316442" y="655108"/>
                      <a:pt x="351367" y="650875"/>
                    </a:cubicBezTo>
                    <a:cubicBezTo>
                      <a:pt x="386292" y="646642"/>
                      <a:pt x="443442" y="655108"/>
                      <a:pt x="472017" y="682625"/>
                    </a:cubicBezTo>
                    <a:cubicBezTo>
                      <a:pt x="500592" y="710142"/>
                      <a:pt x="511175" y="783167"/>
                      <a:pt x="522817" y="815975"/>
                    </a:cubicBezTo>
                    <a:cubicBezTo>
                      <a:pt x="534459" y="848783"/>
                      <a:pt x="541867" y="879475"/>
                      <a:pt x="541867" y="879475"/>
                    </a:cubicBezTo>
                    <a:lnTo>
                      <a:pt x="541867" y="879475"/>
                    </a:lnTo>
                    <a:lnTo>
                      <a:pt x="541867" y="879475"/>
                    </a:lnTo>
                  </a:path>
                </a:pathLst>
              </a:custGeom>
              <a:ln w="12700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5580112" y="836712"/>
            <a:ext cx="1296144" cy="1656184"/>
            <a:chOff x="5580112" y="836712"/>
            <a:chExt cx="1296144" cy="1656184"/>
          </a:xfrm>
        </p:grpSpPr>
        <p:sp>
          <p:nvSpPr>
            <p:cNvPr id="31" name="Rounded Rectangle 30"/>
            <p:cNvSpPr/>
            <p:nvPr/>
          </p:nvSpPr>
          <p:spPr>
            <a:xfrm>
              <a:off x="5580112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5796136" y="981308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80112" y="12693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34" name="Group 447"/>
            <p:cNvGrpSpPr/>
            <p:nvPr/>
          </p:nvGrpSpPr>
          <p:grpSpPr>
            <a:xfrm>
              <a:off x="5724128" y="1219597"/>
              <a:ext cx="1008112" cy="1057275"/>
              <a:chOff x="5724128" y="1219597"/>
              <a:chExt cx="1008112" cy="1057275"/>
            </a:xfrm>
          </p:grpSpPr>
          <p:grpSp>
            <p:nvGrpSpPr>
              <p:cNvPr id="35" name="Group 441"/>
              <p:cNvGrpSpPr/>
              <p:nvPr/>
            </p:nvGrpSpPr>
            <p:grpSpPr>
              <a:xfrm>
                <a:off x="5724128" y="1219597"/>
                <a:ext cx="1008112" cy="1057275"/>
                <a:chOff x="4087167" y="427509"/>
                <a:chExt cx="1204913" cy="10572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087167" y="638994"/>
                  <a:ext cx="1204913" cy="733425"/>
                </a:xfrm>
                <a:custGeom>
                  <a:avLst/>
                  <a:gdLst>
                    <a:gd name="connsiteX0" fmla="*/ 119063 w 1204913"/>
                    <a:gd name="connsiteY0" fmla="*/ 95250 h 733425"/>
                    <a:gd name="connsiteX1" fmla="*/ 500063 w 1204913"/>
                    <a:gd name="connsiteY1" fmla="*/ 0 h 733425"/>
                    <a:gd name="connsiteX2" fmla="*/ 500063 w 1204913"/>
                    <a:gd name="connsiteY2" fmla="*/ 0 h 733425"/>
                    <a:gd name="connsiteX3" fmla="*/ 71438 w 1204913"/>
                    <a:gd name="connsiteY3" fmla="*/ 628650 h 733425"/>
                    <a:gd name="connsiteX4" fmla="*/ 71438 w 1204913"/>
                    <a:gd name="connsiteY4" fmla="*/ 619125 h 733425"/>
                    <a:gd name="connsiteX5" fmla="*/ 423863 w 1204913"/>
                    <a:gd name="connsiteY5" fmla="*/ 295275 h 733425"/>
                    <a:gd name="connsiteX6" fmla="*/ 652463 w 1204913"/>
                    <a:gd name="connsiteY6" fmla="*/ 114300 h 733425"/>
                    <a:gd name="connsiteX7" fmla="*/ 823913 w 1204913"/>
                    <a:gd name="connsiteY7" fmla="*/ 85725 h 733425"/>
                    <a:gd name="connsiteX8" fmla="*/ 842963 w 1204913"/>
                    <a:gd name="connsiteY8" fmla="*/ 266700 h 733425"/>
                    <a:gd name="connsiteX9" fmla="*/ 823913 w 1204913"/>
                    <a:gd name="connsiteY9" fmla="*/ 628650 h 733425"/>
                    <a:gd name="connsiteX10" fmla="*/ 1014413 w 1204913"/>
                    <a:gd name="connsiteY10" fmla="*/ 714375 h 733425"/>
                    <a:gd name="connsiteX11" fmla="*/ 1204913 w 1204913"/>
                    <a:gd name="connsiteY11" fmla="*/ 514350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4913" h="733425">
                      <a:moveTo>
                        <a:pt x="119063" y="95250"/>
                      </a:moveTo>
                      <a:lnTo>
                        <a:pt x="500063" y="0"/>
                      </a:lnTo>
                      <a:lnTo>
                        <a:pt x="500063" y="0"/>
                      </a:lnTo>
                      <a:lnTo>
                        <a:pt x="71438" y="628650"/>
                      </a:lnTo>
                      <a:cubicBezTo>
                        <a:pt x="0" y="731838"/>
                        <a:pt x="12701" y="674687"/>
                        <a:pt x="71438" y="619125"/>
                      </a:cubicBezTo>
                      <a:cubicBezTo>
                        <a:pt x="130175" y="563563"/>
                        <a:pt x="327026" y="379413"/>
                        <a:pt x="423863" y="295275"/>
                      </a:cubicBezTo>
                      <a:cubicBezTo>
                        <a:pt x="520701" y="211138"/>
                        <a:pt x="585788" y="149225"/>
                        <a:pt x="652463" y="114300"/>
                      </a:cubicBezTo>
                      <a:cubicBezTo>
                        <a:pt x="719138" y="79375"/>
                        <a:pt x="792163" y="60325"/>
                        <a:pt x="823913" y="85725"/>
                      </a:cubicBezTo>
                      <a:cubicBezTo>
                        <a:pt x="855663" y="111125"/>
                        <a:pt x="842963" y="176213"/>
                        <a:pt x="842963" y="266700"/>
                      </a:cubicBezTo>
                      <a:cubicBezTo>
                        <a:pt x="842963" y="357187"/>
                        <a:pt x="795338" y="554038"/>
                        <a:pt x="823913" y="628650"/>
                      </a:cubicBezTo>
                      <a:cubicBezTo>
                        <a:pt x="852488" y="703262"/>
                        <a:pt x="950913" y="733425"/>
                        <a:pt x="1014413" y="714375"/>
                      </a:cubicBezTo>
                      <a:cubicBezTo>
                        <a:pt x="1077913" y="695325"/>
                        <a:pt x="1141413" y="604837"/>
                        <a:pt x="1204913" y="51435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455840" y="427509"/>
                  <a:ext cx="9525" cy="1057275"/>
                </a:xfrm>
                <a:custGeom>
                  <a:avLst/>
                  <a:gdLst>
                    <a:gd name="connsiteX0" fmla="*/ 0 w 9525"/>
                    <a:gd name="connsiteY0" fmla="*/ 0 h 1057275"/>
                    <a:gd name="connsiteX1" fmla="*/ 9525 w 9525"/>
                    <a:gd name="connsiteY1" fmla="*/ 1057275 h 1057275"/>
                    <a:gd name="connsiteX2" fmla="*/ 9525 w 9525"/>
                    <a:gd name="connsiteY2" fmla="*/ 10572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" h="1057275">
                      <a:moveTo>
                        <a:pt x="0" y="0"/>
                      </a:moveTo>
                      <a:lnTo>
                        <a:pt x="9525" y="1057275"/>
                      </a:lnTo>
                      <a:lnTo>
                        <a:pt x="9525" y="10572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6" name="Group 444"/>
              <p:cNvGrpSpPr/>
              <p:nvPr/>
            </p:nvGrpSpPr>
            <p:grpSpPr>
              <a:xfrm>
                <a:off x="5724128" y="1219597"/>
                <a:ext cx="1008112" cy="1057275"/>
                <a:chOff x="4087167" y="427509"/>
                <a:chExt cx="1204913" cy="10572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4087167" y="638994"/>
                  <a:ext cx="1204913" cy="733425"/>
                </a:xfrm>
                <a:custGeom>
                  <a:avLst/>
                  <a:gdLst>
                    <a:gd name="connsiteX0" fmla="*/ 119063 w 1204913"/>
                    <a:gd name="connsiteY0" fmla="*/ 95250 h 733425"/>
                    <a:gd name="connsiteX1" fmla="*/ 500063 w 1204913"/>
                    <a:gd name="connsiteY1" fmla="*/ 0 h 733425"/>
                    <a:gd name="connsiteX2" fmla="*/ 500063 w 1204913"/>
                    <a:gd name="connsiteY2" fmla="*/ 0 h 733425"/>
                    <a:gd name="connsiteX3" fmla="*/ 71438 w 1204913"/>
                    <a:gd name="connsiteY3" fmla="*/ 628650 h 733425"/>
                    <a:gd name="connsiteX4" fmla="*/ 71438 w 1204913"/>
                    <a:gd name="connsiteY4" fmla="*/ 619125 h 733425"/>
                    <a:gd name="connsiteX5" fmla="*/ 423863 w 1204913"/>
                    <a:gd name="connsiteY5" fmla="*/ 295275 h 733425"/>
                    <a:gd name="connsiteX6" fmla="*/ 652463 w 1204913"/>
                    <a:gd name="connsiteY6" fmla="*/ 114300 h 733425"/>
                    <a:gd name="connsiteX7" fmla="*/ 823913 w 1204913"/>
                    <a:gd name="connsiteY7" fmla="*/ 85725 h 733425"/>
                    <a:gd name="connsiteX8" fmla="*/ 842963 w 1204913"/>
                    <a:gd name="connsiteY8" fmla="*/ 266700 h 733425"/>
                    <a:gd name="connsiteX9" fmla="*/ 823913 w 1204913"/>
                    <a:gd name="connsiteY9" fmla="*/ 628650 h 733425"/>
                    <a:gd name="connsiteX10" fmla="*/ 1014413 w 1204913"/>
                    <a:gd name="connsiteY10" fmla="*/ 714375 h 733425"/>
                    <a:gd name="connsiteX11" fmla="*/ 1204913 w 1204913"/>
                    <a:gd name="connsiteY11" fmla="*/ 514350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4913" h="733425">
                      <a:moveTo>
                        <a:pt x="119063" y="95250"/>
                      </a:moveTo>
                      <a:lnTo>
                        <a:pt x="500063" y="0"/>
                      </a:lnTo>
                      <a:lnTo>
                        <a:pt x="500063" y="0"/>
                      </a:lnTo>
                      <a:lnTo>
                        <a:pt x="71438" y="628650"/>
                      </a:lnTo>
                      <a:cubicBezTo>
                        <a:pt x="0" y="731838"/>
                        <a:pt x="12701" y="674687"/>
                        <a:pt x="71438" y="619125"/>
                      </a:cubicBezTo>
                      <a:cubicBezTo>
                        <a:pt x="130175" y="563563"/>
                        <a:pt x="327026" y="379413"/>
                        <a:pt x="423863" y="295275"/>
                      </a:cubicBezTo>
                      <a:cubicBezTo>
                        <a:pt x="520701" y="211138"/>
                        <a:pt x="585788" y="149225"/>
                        <a:pt x="652463" y="114300"/>
                      </a:cubicBezTo>
                      <a:cubicBezTo>
                        <a:pt x="719138" y="79375"/>
                        <a:pt x="792163" y="60325"/>
                        <a:pt x="823913" y="85725"/>
                      </a:cubicBezTo>
                      <a:cubicBezTo>
                        <a:pt x="855663" y="111125"/>
                        <a:pt x="842963" y="176213"/>
                        <a:pt x="842963" y="266700"/>
                      </a:cubicBezTo>
                      <a:cubicBezTo>
                        <a:pt x="842963" y="357187"/>
                        <a:pt x="795338" y="554038"/>
                        <a:pt x="823913" y="628650"/>
                      </a:cubicBezTo>
                      <a:cubicBezTo>
                        <a:pt x="852488" y="703262"/>
                        <a:pt x="950913" y="733425"/>
                        <a:pt x="1014413" y="714375"/>
                      </a:cubicBezTo>
                      <a:cubicBezTo>
                        <a:pt x="1077913" y="695325"/>
                        <a:pt x="1141413" y="604837"/>
                        <a:pt x="1204913" y="5143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4455840" y="427509"/>
                  <a:ext cx="9525" cy="1057275"/>
                </a:xfrm>
                <a:custGeom>
                  <a:avLst/>
                  <a:gdLst>
                    <a:gd name="connsiteX0" fmla="*/ 0 w 9525"/>
                    <a:gd name="connsiteY0" fmla="*/ 0 h 1057275"/>
                    <a:gd name="connsiteX1" fmla="*/ 9525 w 9525"/>
                    <a:gd name="connsiteY1" fmla="*/ 1057275 h 1057275"/>
                    <a:gd name="connsiteX2" fmla="*/ 9525 w 9525"/>
                    <a:gd name="connsiteY2" fmla="*/ 10572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" h="1057275">
                      <a:moveTo>
                        <a:pt x="0" y="0"/>
                      </a:moveTo>
                      <a:lnTo>
                        <a:pt x="9525" y="1057275"/>
                      </a:lnTo>
                      <a:lnTo>
                        <a:pt x="9525" y="1057275"/>
                      </a:ln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41" name="Group 40"/>
          <p:cNvGrpSpPr/>
          <p:nvPr/>
        </p:nvGrpSpPr>
        <p:grpSpPr>
          <a:xfrm>
            <a:off x="7236296" y="836712"/>
            <a:ext cx="1296144" cy="1656184"/>
            <a:chOff x="7236296" y="836712"/>
            <a:chExt cx="1296144" cy="1656184"/>
          </a:xfrm>
        </p:grpSpPr>
        <p:sp>
          <p:nvSpPr>
            <p:cNvPr id="42" name="Rounded Rectangle 41"/>
            <p:cNvSpPr/>
            <p:nvPr/>
          </p:nvSpPr>
          <p:spPr>
            <a:xfrm>
              <a:off x="7236296" y="83671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"/>
            <p:cNvSpPr txBox="1"/>
            <p:nvPr/>
          </p:nvSpPr>
          <p:spPr>
            <a:xfrm>
              <a:off x="7236296" y="11967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44" name="Group 451"/>
            <p:cNvGrpSpPr/>
            <p:nvPr/>
          </p:nvGrpSpPr>
          <p:grpSpPr>
            <a:xfrm>
              <a:off x="7423671" y="1279352"/>
              <a:ext cx="820737" cy="925512"/>
              <a:chOff x="7423671" y="1279352"/>
              <a:chExt cx="820737" cy="925512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7423671" y="1279352"/>
                <a:ext cx="820737" cy="925512"/>
              </a:xfrm>
              <a:custGeom>
                <a:avLst/>
                <a:gdLst>
                  <a:gd name="connsiteX0" fmla="*/ 104775 w 820737"/>
                  <a:gd name="connsiteY0" fmla="*/ 87312 h 925512"/>
                  <a:gd name="connsiteX1" fmla="*/ 409575 w 820737"/>
                  <a:gd name="connsiteY1" fmla="*/ 49212 h 925512"/>
                  <a:gd name="connsiteX2" fmla="*/ 600075 w 820737"/>
                  <a:gd name="connsiteY2" fmla="*/ 11112 h 925512"/>
                  <a:gd name="connsiteX3" fmla="*/ 504825 w 820737"/>
                  <a:gd name="connsiteY3" fmla="*/ 115887 h 925512"/>
                  <a:gd name="connsiteX4" fmla="*/ 276225 w 820737"/>
                  <a:gd name="connsiteY4" fmla="*/ 392112 h 925512"/>
                  <a:gd name="connsiteX5" fmla="*/ 19050 w 820737"/>
                  <a:gd name="connsiteY5" fmla="*/ 668337 h 925512"/>
                  <a:gd name="connsiteX6" fmla="*/ 161925 w 820737"/>
                  <a:gd name="connsiteY6" fmla="*/ 525462 h 925512"/>
                  <a:gd name="connsiteX7" fmla="*/ 314325 w 820737"/>
                  <a:gd name="connsiteY7" fmla="*/ 439737 h 925512"/>
                  <a:gd name="connsiteX8" fmla="*/ 495300 w 820737"/>
                  <a:gd name="connsiteY8" fmla="*/ 420687 h 925512"/>
                  <a:gd name="connsiteX9" fmla="*/ 609600 w 820737"/>
                  <a:gd name="connsiteY9" fmla="*/ 420687 h 925512"/>
                  <a:gd name="connsiteX10" fmla="*/ 742950 w 820737"/>
                  <a:gd name="connsiteY10" fmla="*/ 468312 h 925512"/>
                  <a:gd name="connsiteX11" fmla="*/ 809625 w 820737"/>
                  <a:gd name="connsiteY11" fmla="*/ 563562 h 925512"/>
                  <a:gd name="connsiteX12" fmla="*/ 809625 w 820737"/>
                  <a:gd name="connsiteY12" fmla="*/ 725487 h 925512"/>
                  <a:gd name="connsiteX13" fmla="*/ 762000 w 820737"/>
                  <a:gd name="connsiteY13" fmla="*/ 820737 h 925512"/>
                  <a:gd name="connsiteX14" fmla="*/ 657225 w 820737"/>
                  <a:gd name="connsiteY14" fmla="*/ 887412 h 925512"/>
                  <a:gd name="connsiteX15" fmla="*/ 485775 w 820737"/>
                  <a:gd name="connsiteY15" fmla="*/ 915987 h 925512"/>
                  <a:gd name="connsiteX16" fmla="*/ 295275 w 820737"/>
                  <a:gd name="connsiteY16" fmla="*/ 925512 h 92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0737" h="925512">
                    <a:moveTo>
                      <a:pt x="104775" y="87312"/>
                    </a:moveTo>
                    <a:cubicBezTo>
                      <a:pt x="215900" y="74612"/>
                      <a:pt x="327025" y="61912"/>
                      <a:pt x="409575" y="49212"/>
                    </a:cubicBezTo>
                    <a:cubicBezTo>
                      <a:pt x="492125" y="36512"/>
                      <a:pt x="584200" y="0"/>
                      <a:pt x="600075" y="11112"/>
                    </a:cubicBezTo>
                    <a:cubicBezTo>
                      <a:pt x="615950" y="22225"/>
                      <a:pt x="558800" y="52387"/>
                      <a:pt x="504825" y="115887"/>
                    </a:cubicBezTo>
                    <a:cubicBezTo>
                      <a:pt x="450850" y="179387"/>
                      <a:pt x="357187" y="300037"/>
                      <a:pt x="276225" y="392112"/>
                    </a:cubicBezTo>
                    <a:cubicBezTo>
                      <a:pt x="195263" y="484187"/>
                      <a:pt x="38100" y="646112"/>
                      <a:pt x="19050" y="668337"/>
                    </a:cubicBezTo>
                    <a:cubicBezTo>
                      <a:pt x="0" y="690562"/>
                      <a:pt x="112713" y="563562"/>
                      <a:pt x="161925" y="525462"/>
                    </a:cubicBezTo>
                    <a:cubicBezTo>
                      <a:pt x="211138" y="487362"/>
                      <a:pt x="258762" y="457200"/>
                      <a:pt x="314325" y="439737"/>
                    </a:cubicBezTo>
                    <a:cubicBezTo>
                      <a:pt x="369888" y="422274"/>
                      <a:pt x="446088" y="423862"/>
                      <a:pt x="495300" y="420687"/>
                    </a:cubicBezTo>
                    <a:cubicBezTo>
                      <a:pt x="544512" y="417512"/>
                      <a:pt x="568325" y="412750"/>
                      <a:pt x="609600" y="420687"/>
                    </a:cubicBezTo>
                    <a:cubicBezTo>
                      <a:pt x="650875" y="428624"/>
                      <a:pt x="709613" y="444500"/>
                      <a:pt x="742950" y="468312"/>
                    </a:cubicBezTo>
                    <a:cubicBezTo>
                      <a:pt x="776287" y="492124"/>
                      <a:pt x="798513" y="520700"/>
                      <a:pt x="809625" y="563562"/>
                    </a:cubicBezTo>
                    <a:cubicBezTo>
                      <a:pt x="820737" y="606424"/>
                      <a:pt x="817562" y="682625"/>
                      <a:pt x="809625" y="725487"/>
                    </a:cubicBezTo>
                    <a:cubicBezTo>
                      <a:pt x="801688" y="768349"/>
                      <a:pt x="787400" y="793750"/>
                      <a:pt x="762000" y="820737"/>
                    </a:cubicBezTo>
                    <a:cubicBezTo>
                      <a:pt x="736600" y="847725"/>
                      <a:pt x="703263" y="871537"/>
                      <a:pt x="657225" y="887412"/>
                    </a:cubicBezTo>
                    <a:cubicBezTo>
                      <a:pt x="611188" y="903287"/>
                      <a:pt x="546100" y="909637"/>
                      <a:pt x="485775" y="915987"/>
                    </a:cubicBezTo>
                    <a:cubicBezTo>
                      <a:pt x="425450" y="922337"/>
                      <a:pt x="360362" y="923924"/>
                      <a:pt x="295275" y="925512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7423671" y="1279352"/>
                <a:ext cx="820737" cy="925512"/>
              </a:xfrm>
              <a:custGeom>
                <a:avLst/>
                <a:gdLst>
                  <a:gd name="connsiteX0" fmla="*/ 104775 w 820737"/>
                  <a:gd name="connsiteY0" fmla="*/ 87312 h 925512"/>
                  <a:gd name="connsiteX1" fmla="*/ 409575 w 820737"/>
                  <a:gd name="connsiteY1" fmla="*/ 49212 h 925512"/>
                  <a:gd name="connsiteX2" fmla="*/ 600075 w 820737"/>
                  <a:gd name="connsiteY2" fmla="*/ 11112 h 925512"/>
                  <a:gd name="connsiteX3" fmla="*/ 504825 w 820737"/>
                  <a:gd name="connsiteY3" fmla="*/ 115887 h 925512"/>
                  <a:gd name="connsiteX4" fmla="*/ 276225 w 820737"/>
                  <a:gd name="connsiteY4" fmla="*/ 392112 h 925512"/>
                  <a:gd name="connsiteX5" fmla="*/ 19050 w 820737"/>
                  <a:gd name="connsiteY5" fmla="*/ 668337 h 925512"/>
                  <a:gd name="connsiteX6" fmla="*/ 161925 w 820737"/>
                  <a:gd name="connsiteY6" fmla="*/ 525462 h 925512"/>
                  <a:gd name="connsiteX7" fmla="*/ 314325 w 820737"/>
                  <a:gd name="connsiteY7" fmla="*/ 439737 h 925512"/>
                  <a:gd name="connsiteX8" fmla="*/ 495300 w 820737"/>
                  <a:gd name="connsiteY8" fmla="*/ 420687 h 925512"/>
                  <a:gd name="connsiteX9" fmla="*/ 609600 w 820737"/>
                  <a:gd name="connsiteY9" fmla="*/ 420687 h 925512"/>
                  <a:gd name="connsiteX10" fmla="*/ 742950 w 820737"/>
                  <a:gd name="connsiteY10" fmla="*/ 468312 h 925512"/>
                  <a:gd name="connsiteX11" fmla="*/ 809625 w 820737"/>
                  <a:gd name="connsiteY11" fmla="*/ 563562 h 925512"/>
                  <a:gd name="connsiteX12" fmla="*/ 809625 w 820737"/>
                  <a:gd name="connsiteY12" fmla="*/ 725487 h 925512"/>
                  <a:gd name="connsiteX13" fmla="*/ 762000 w 820737"/>
                  <a:gd name="connsiteY13" fmla="*/ 820737 h 925512"/>
                  <a:gd name="connsiteX14" fmla="*/ 657225 w 820737"/>
                  <a:gd name="connsiteY14" fmla="*/ 887412 h 925512"/>
                  <a:gd name="connsiteX15" fmla="*/ 485775 w 820737"/>
                  <a:gd name="connsiteY15" fmla="*/ 915987 h 925512"/>
                  <a:gd name="connsiteX16" fmla="*/ 295275 w 820737"/>
                  <a:gd name="connsiteY16" fmla="*/ 925512 h 92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0737" h="925512">
                    <a:moveTo>
                      <a:pt x="104775" y="87312"/>
                    </a:moveTo>
                    <a:cubicBezTo>
                      <a:pt x="215900" y="74612"/>
                      <a:pt x="327025" y="61912"/>
                      <a:pt x="409575" y="49212"/>
                    </a:cubicBezTo>
                    <a:cubicBezTo>
                      <a:pt x="492125" y="36512"/>
                      <a:pt x="584200" y="0"/>
                      <a:pt x="600075" y="11112"/>
                    </a:cubicBezTo>
                    <a:cubicBezTo>
                      <a:pt x="615950" y="22225"/>
                      <a:pt x="558800" y="52387"/>
                      <a:pt x="504825" y="115887"/>
                    </a:cubicBezTo>
                    <a:cubicBezTo>
                      <a:pt x="450850" y="179387"/>
                      <a:pt x="357187" y="300037"/>
                      <a:pt x="276225" y="392112"/>
                    </a:cubicBezTo>
                    <a:cubicBezTo>
                      <a:pt x="195263" y="484187"/>
                      <a:pt x="38100" y="646112"/>
                      <a:pt x="19050" y="668337"/>
                    </a:cubicBezTo>
                    <a:cubicBezTo>
                      <a:pt x="0" y="690562"/>
                      <a:pt x="112713" y="563562"/>
                      <a:pt x="161925" y="525462"/>
                    </a:cubicBezTo>
                    <a:cubicBezTo>
                      <a:pt x="211138" y="487362"/>
                      <a:pt x="258762" y="457200"/>
                      <a:pt x="314325" y="439737"/>
                    </a:cubicBezTo>
                    <a:cubicBezTo>
                      <a:pt x="369888" y="422274"/>
                      <a:pt x="446088" y="423862"/>
                      <a:pt x="495300" y="420687"/>
                    </a:cubicBezTo>
                    <a:cubicBezTo>
                      <a:pt x="544512" y="417512"/>
                      <a:pt x="568325" y="412750"/>
                      <a:pt x="609600" y="420687"/>
                    </a:cubicBezTo>
                    <a:cubicBezTo>
                      <a:pt x="650875" y="428624"/>
                      <a:pt x="709613" y="444500"/>
                      <a:pt x="742950" y="468312"/>
                    </a:cubicBezTo>
                    <a:cubicBezTo>
                      <a:pt x="776287" y="492124"/>
                      <a:pt x="798513" y="520700"/>
                      <a:pt x="809625" y="563562"/>
                    </a:cubicBezTo>
                    <a:cubicBezTo>
                      <a:pt x="820737" y="606424"/>
                      <a:pt x="817562" y="682625"/>
                      <a:pt x="809625" y="725487"/>
                    </a:cubicBezTo>
                    <a:cubicBezTo>
                      <a:pt x="801688" y="768349"/>
                      <a:pt x="787400" y="793750"/>
                      <a:pt x="762000" y="820737"/>
                    </a:cubicBezTo>
                    <a:cubicBezTo>
                      <a:pt x="736600" y="847725"/>
                      <a:pt x="703263" y="871537"/>
                      <a:pt x="657225" y="887412"/>
                    </a:cubicBezTo>
                    <a:cubicBezTo>
                      <a:pt x="611188" y="903287"/>
                      <a:pt x="546100" y="909637"/>
                      <a:pt x="485775" y="915987"/>
                    </a:cubicBezTo>
                    <a:cubicBezTo>
                      <a:pt x="425450" y="922337"/>
                      <a:pt x="360362" y="923924"/>
                      <a:pt x="295275" y="925512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06662" y="3212976"/>
            <a:ext cx="1329034" cy="1656184"/>
            <a:chOff x="506662" y="5013176"/>
            <a:chExt cx="1329034" cy="1656184"/>
          </a:xfrm>
        </p:grpSpPr>
        <p:sp>
          <p:nvSpPr>
            <p:cNvPr id="48" name="Rounded Rectangle 47"/>
            <p:cNvSpPr/>
            <p:nvPr/>
          </p:nvSpPr>
          <p:spPr>
            <a:xfrm>
              <a:off x="539552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06662" y="544580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sp>
          <p:nvSpPr>
            <p:cNvPr id="50" name="TextBox 4"/>
            <p:cNvSpPr txBox="1"/>
            <p:nvPr/>
          </p:nvSpPr>
          <p:spPr>
            <a:xfrm>
              <a:off x="722686" y="5085764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51" name="Group 459"/>
            <p:cNvGrpSpPr/>
            <p:nvPr/>
          </p:nvGrpSpPr>
          <p:grpSpPr>
            <a:xfrm>
              <a:off x="683568" y="5324053"/>
              <a:ext cx="958279" cy="1057275"/>
              <a:chOff x="683568" y="5324053"/>
              <a:chExt cx="958279" cy="1057275"/>
            </a:xfrm>
          </p:grpSpPr>
          <p:grpSp>
            <p:nvGrpSpPr>
              <p:cNvPr id="53" name="Group 453"/>
              <p:cNvGrpSpPr/>
              <p:nvPr/>
            </p:nvGrpSpPr>
            <p:grpSpPr>
              <a:xfrm>
                <a:off x="683568" y="5324053"/>
                <a:ext cx="958279" cy="1057275"/>
                <a:chOff x="342900" y="4457700"/>
                <a:chExt cx="1030287" cy="105727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5" name="Freeform 54"/>
                <p:cNvSpPr/>
                <p:nvPr/>
              </p:nvSpPr>
              <p:spPr>
                <a:xfrm>
                  <a:off x="342900" y="4651375"/>
                  <a:ext cx="1030287" cy="825500"/>
                </a:xfrm>
                <a:custGeom>
                  <a:avLst/>
                  <a:gdLst>
                    <a:gd name="connsiteX0" fmla="*/ 0 w 1030287"/>
                    <a:gd name="connsiteY0" fmla="*/ 177800 h 825500"/>
                    <a:gd name="connsiteX1" fmla="*/ 419100 w 1030287"/>
                    <a:gd name="connsiteY1" fmla="*/ 82550 h 825500"/>
                    <a:gd name="connsiteX2" fmla="*/ 9525 w 1030287"/>
                    <a:gd name="connsiteY2" fmla="*/ 673100 h 825500"/>
                    <a:gd name="connsiteX3" fmla="*/ 9525 w 1030287"/>
                    <a:gd name="connsiteY3" fmla="*/ 673100 h 825500"/>
                    <a:gd name="connsiteX4" fmla="*/ 295275 w 1030287"/>
                    <a:gd name="connsiteY4" fmla="*/ 444500 h 825500"/>
                    <a:gd name="connsiteX5" fmla="*/ 561975 w 1030287"/>
                    <a:gd name="connsiteY5" fmla="*/ 234950 h 825500"/>
                    <a:gd name="connsiteX6" fmla="*/ 771525 w 1030287"/>
                    <a:gd name="connsiteY6" fmla="*/ 168275 h 825500"/>
                    <a:gd name="connsiteX7" fmla="*/ 942975 w 1030287"/>
                    <a:gd name="connsiteY7" fmla="*/ 225425 h 825500"/>
                    <a:gd name="connsiteX8" fmla="*/ 1009650 w 1030287"/>
                    <a:gd name="connsiteY8" fmla="*/ 349250 h 825500"/>
                    <a:gd name="connsiteX9" fmla="*/ 1009650 w 1030287"/>
                    <a:gd name="connsiteY9" fmla="*/ 568325 h 825500"/>
                    <a:gd name="connsiteX10" fmla="*/ 885825 w 1030287"/>
                    <a:gd name="connsiteY10" fmla="*/ 730250 h 825500"/>
                    <a:gd name="connsiteX11" fmla="*/ 647700 w 1030287"/>
                    <a:gd name="connsiteY11" fmla="*/ 825500 h 82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30287" h="825500">
                      <a:moveTo>
                        <a:pt x="0" y="177800"/>
                      </a:moveTo>
                      <a:cubicBezTo>
                        <a:pt x="208756" y="88900"/>
                        <a:pt x="417513" y="0"/>
                        <a:pt x="419100" y="82550"/>
                      </a:cubicBezTo>
                      <a:cubicBezTo>
                        <a:pt x="420687" y="165100"/>
                        <a:pt x="9525" y="673100"/>
                        <a:pt x="9525" y="673100"/>
                      </a:cubicBezTo>
                      <a:lnTo>
                        <a:pt x="9525" y="673100"/>
                      </a:lnTo>
                      <a:lnTo>
                        <a:pt x="295275" y="444500"/>
                      </a:lnTo>
                      <a:cubicBezTo>
                        <a:pt x="387350" y="371475"/>
                        <a:pt x="482600" y="280987"/>
                        <a:pt x="561975" y="234950"/>
                      </a:cubicBezTo>
                      <a:cubicBezTo>
                        <a:pt x="641350" y="188913"/>
                        <a:pt x="708025" y="169862"/>
                        <a:pt x="771525" y="168275"/>
                      </a:cubicBezTo>
                      <a:cubicBezTo>
                        <a:pt x="835025" y="166688"/>
                        <a:pt x="903288" y="195263"/>
                        <a:pt x="942975" y="225425"/>
                      </a:cubicBezTo>
                      <a:cubicBezTo>
                        <a:pt x="982663" y="255588"/>
                        <a:pt x="998538" y="292100"/>
                        <a:pt x="1009650" y="349250"/>
                      </a:cubicBezTo>
                      <a:cubicBezTo>
                        <a:pt x="1020763" y="406400"/>
                        <a:pt x="1030287" y="504825"/>
                        <a:pt x="1009650" y="568325"/>
                      </a:cubicBezTo>
                      <a:cubicBezTo>
                        <a:pt x="989013" y="631825"/>
                        <a:pt x="946150" y="687388"/>
                        <a:pt x="885825" y="730250"/>
                      </a:cubicBezTo>
                      <a:cubicBezTo>
                        <a:pt x="825500" y="773112"/>
                        <a:pt x="736600" y="799306"/>
                        <a:pt x="647700" y="825500"/>
                      </a:cubicBez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619125" y="4457700"/>
                  <a:ext cx="9525" cy="1057275"/>
                </a:xfrm>
                <a:custGeom>
                  <a:avLst/>
                  <a:gdLst>
                    <a:gd name="connsiteX0" fmla="*/ 9525 w 9525"/>
                    <a:gd name="connsiteY0" fmla="*/ 0 h 1057275"/>
                    <a:gd name="connsiteX1" fmla="*/ 0 w 9525"/>
                    <a:gd name="connsiteY1" fmla="*/ 1057275 h 1057275"/>
                    <a:gd name="connsiteX2" fmla="*/ 0 w 9525"/>
                    <a:gd name="connsiteY2" fmla="*/ 10572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5" h="1057275">
                      <a:moveTo>
                        <a:pt x="9525" y="0"/>
                      </a:moveTo>
                      <a:lnTo>
                        <a:pt x="0" y="1057275"/>
                      </a:lnTo>
                      <a:lnTo>
                        <a:pt x="0" y="1057275"/>
                      </a:ln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" name="Freeform 53"/>
              <p:cNvSpPr/>
              <p:nvPr/>
            </p:nvSpPr>
            <p:spPr>
              <a:xfrm>
                <a:off x="940487" y="5324053"/>
                <a:ext cx="8859" cy="1057275"/>
              </a:xfrm>
              <a:custGeom>
                <a:avLst/>
                <a:gdLst>
                  <a:gd name="connsiteX0" fmla="*/ 9525 w 9525"/>
                  <a:gd name="connsiteY0" fmla="*/ 0 h 1057275"/>
                  <a:gd name="connsiteX1" fmla="*/ 0 w 9525"/>
                  <a:gd name="connsiteY1" fmla="*/ 1057275 h 1057275"/>
                  <a:gd name="connsiteX2" fmla="*/ 0 w 9525"/>
                  <a:gd name="connsiteY2" fmla="*/ 10572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" h="1057275">
                    <a:moveTo>
                      <a:pt x="9525" y="0"/>
                    </a:moveTo>
                    <a:lnTo>
                      <a:pt x="0" y="1057275"/>
                    </a:lnTo>
                    <a:lnTo>
                      <a:pt x="0" y="1057275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632883" y="5550958"/>
              <a:ext cx="1007534" cy="792692"/>
            </a:xfrm>
            <a:custGeom>
              <a:avLst/>
              <a:gdLst>
                <a:gd name="connsiteX0" fmla="*/ 27517 w 1007534"/>
                <a:gd name="connsiteY0" fmla="*/ 144992 h 792692"/>
                <a:gd name="connsiteX1" fmla="*/ 427567 w 1007534"/>
                <a:gd name="connsiteY1" fmla="*/ 11642 h 792692"/>
                <a:gd name="connsiteX2" fmla="*/ 427567 w 1007534"/>
                <a:gd name="connsiteY2" fmla="*/ 106892 h 792692"/>
                <a:gd name="connsiteX3" fmla="*/ 46567 w 1007534"/>
                <a:gd name="connsiteY3" fmla="*/ 652992 h 792692"/>
                <a:gd name="connsiteX4" fmla="*/ 148167 w 1007534"/>
                <a:gd name="connsiteY4" fmla="*/ 519642 h 792692"/>
                <a:gd name="connsiteX5" fmla="*/ 446617 w 1007534"/>
                <a:gd name="connsiteY5" fmla="*/ 284692 h 792692"/>
                <a:gd name="connsiteX6" fmla="*/ 681567 w 1007534"/>
                <a:gd name="connsiteY6" fmla="*/ 144992 h 792692"/>
                <a:gd name="connsiteX7" fmla="*/ 853017 w 1007534"/>
                <a:gd name="connsiteY7" fmla="*/ 138642 h 792692"/>
                <a:gd name="connsiteX8" fmla="*/ 960967 w 1007534"/>
                <a:gd name="connsiteY8" fmla="*/ 214842 h 792692"/>
                <a:gd name="connsiteX9" fmla="*/ 1005417 w 1007534"/>
                <a:gd name="connsiteY9" fmla="*/ 405342 h 792692"/>
                <a:gd name="connsiteX10" fmla="*/ 973667 w 1007534"/>
                <a:gd name="connsiteY10" fmla="*/ 589492 h 792692"/>
                <a:gd name="connsiteX11" fmla="*/ 853017 w 1007534"/>
                <a:gd name="connsiteY11" fmla="*/ 716492 h 792692"/>
                <a:gd name="connsiteX12" fmla="*/ 668867 w 1007534"/>
                <a:gd name="connsiteY12" fmla="*/ 792692 h 792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7534" h="792692">
                  <a:moveTo>
                    <a:pt x="27517" y="144992"/>
                  </a:moveTo>
                  <a:cubicBezTo>
                    <a:pt x="194204" y="81492"/>
                    <a:pt x="360892" y="17992"/>
                    <a:pt x="427567" y="11642"/>
                  </a:cubicBezTo>
                  <a:cubicBezTo>
                    <a:pt x="494242" y="5292"/>
                    <a:pt x="491067" y="0"/>
                    <a:pt x="427567" y="106892"/>
                  </a:cubicBezTo>
                  <a:cubicBezTo>
                    <a:pt x="364067" y="213784"/>
                    <a:pt x="93134" y="584200"/>
                    <a:pt x="46567" y="652992"/>
                  </a:cubicBezTo>
                  <a:cubicBezTo>
                    <a:pt x="0" y="721784"/>
                    <a:pt x="81492" y="581025"/>
                    <a:pt x="148167" y="519642"/>
                  </a:cubicBezTo>
                  <a:cubicBezTo>
                    <a:pt x="214842" y="458259"/>
                    <a:pt x="357717" y="347134"/>
                    <a:pt x="446617" y="284692"/>
                  </a:cubicBezTo>
                  <a:cubicBezTo>
                    <a:pt x="535517" y="222250"/>
                    <a:pt x="613834" y="169334"/>
                    <a:pt x="681567" y="144992"/>
                  </a:cubicBezTo>
                  <a:cubicBezTo>
                    <a:pt x="749300" y="120650"/>
                    <a:pt x="806450" y="127000"/>
                    <a:pt x="853017" y="138642"/>
                  </a:cubicBezTo>
                  <a:cubicBezTo>
                    <a:pt x="899584" y="150284"/>
                    <a:pt x="935567" y="170392"/>
                    <a:pt x="960967" y="214842"/>
                  </a:cubicBezTo>
                  <a:cubicBezTo>
                    <a:pt x="986367" y="259292"/>
                    <a:pt x="1003300" y="342900"/>
                    <a:pt x="1005417" y="405342"/>
                  </a:cubicBezTo>
                  <a:cubicBezTo>
                    <a:pt x="1007534" y="467784"/>
                    <a:pt x="999067" y="537634"/>
                    <a:pt x="973667" y="589492"/>
                  </a:cubicBezTo>
                  <a:cubicBezTo>
                    <a:pt x="948267" y="641350"/>
                    <a:pt x="903817" y="682625"/>
                    <a:pt x="853017" y="716492"/>
                  </a:cubicBezTo>
                  <a:cubicBezTo>
                    <a:pt x="802217" y="750359"/>
                    <a:pt x="735542" y="771525"/>
                    <a:pt x="668867" y="792692"/>
                  </a:cubicBezTo>
                </a:path>
              </a:pathLst>
            </a:custGeom>
            <a:ln w="12700">
              <a:solidFill>
                <a:schemeClr val="bg1"/>
              </a:solidFill>
              <a:headEnd type="none" w="med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78"/>
          <p:cNvGrpSpPr/>
          <p:nvPr/>
        </p:nvGrpSpPr>
        <p:grpSpPr>
          <a:xfrm>
            <a:off x="7203406" y="3212976"/>
            <a:ext cx="1329034" cy="1656184"/>
            <a:chOff x="2162846" y="3717032"/>
            <a:chExt cx="1329034" cy="1656184"/>
          </a:xfrm>
        </p:grpSpPr>
        <p:sp>
          <p:nvSpPr>
            <p:cNvPr id="58" name="Rounded Rectangle 57"/>
            <p:cNvSpPr/>
            <p:nvPr/>
          </p:nvSpPr>
          <p:spPr>
            <a:xfrm>
              <a:off x="2195736" y="3717032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4"/>
            <p:cNvSpPr txBox="1"/>
            <p:nvPr/>
          </p:nvSpPr>
          <p:spPr>
            <a:xfrm>
              <a:off x="2162846" y="407765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699792" y="378904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②</a:t>
              </a:r>
              <a:endParaRPr lang="en-GB" sz="800" dirty="0"/>
            </a:p>
          </p:txBody>
        </p:sp>
        <p:grpSp>
          <p:nvGrpSpPr>
            <p:cNvPr id="61" name="Group 77"/>
            <p:cNvGrpSpPr/>
            <p:nvPr/>
          </p:nvGrpSpPr>
          <p:grpSpPr>
            <a:xfrm>
              <a:off x="2390031" y="4077072"/>
              <a:ext cx="885825" cy="1052041"/>
              <a:chOff x="2390031" y="4077072"/>
              <a:chExt cx="885825" cy="1052041"/>
            </a:xfrm>
          </p:grpSpPr>
          <p:grpSp>
            <p:nvGrpSpPr>
              <p:cNvPr id="63" name="Group 464"/>
              <p:cNvGrpSpPr/>
              <p:nvPr/>
            </p:nvGrpSpPr>
            <p:grpSpPr>
              <a:xfrm>
                <a:off x="2390031" y="4077072"/>
                <a:ext cx="885825" cy="1050925"/>
                <a:chOff x="333375" y="4495800"/>
                <a:chExt cx="885825" cy="1050925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9" name="Freeform 68"/>
                <p:cNvSpPr/>
                <p:nvPr/>
              </p:nvSpPr>
              <p:spPr>
                <a:xfrm>
                  <a:off x="492125" y="4981575"/>
                  <a:ext cx="727075" cy="565150"/>
                </a:xfrm>
                <a:custGeom>
                  <a:avLst/>
                  <a:gdLst>
                    <a:gd name="connsiteX0" fmla="*/ 727075 w 727075"/>
                    <a:gd name="connsiteY0" fmla="*/ 0 h 565150"/>
                    <a:gd name="connsiteX1" fmla="*/ 546100 w 727075"/>
                    <a:gd name="connsiteY1" fmla="*/ 47625 h 565150"/>
                    <a:gd name="connsiteX2" fmla="*/ 327025 w 727075"/>
                    <a:gd name="connsiteY2" fmla="*/ 123825 h 565150"/>
                    <a:gd name="connsiteX3" fmla="*/ 165100 w 727075"/>
                    <a:gd name="connsiteY3" fmla="*/ 200025 h 565150"/>
                    <a:gd name="connsiteX4" fmla="*/ 50800 w 727075"/>
                    <a:gd name="connsiteY4" fmla="*/ 295275 h 565150"/>
                    <a:gd name="connsiteX5" fmla="*/ 3175 w 727075"/>
                    <a:gd name="connsiteY5" fmla="*/ 409575 h 565150"/>
                    <a:gd name="connsiteX6" fmla="*/ 31750 w 727075"/>
                    <a:gd name="connsiteY6" fmla="*/ 514350 h 565150"/>
                    <a:gd name="connsiteX7" fmla="*/ 136525 w 727075"/>
                    <a:gd name="connsiteY7" fmla="*/ 542925 h 565150"/>
                    <a:gd name="connsiteX8" fmla="*/ 279400 w 727075"/>
                    <a:gd name="connsiteY8" fmla="*/ 561975 h 565150"/>
                    <a:gd name="connsiteX9" fmla="*/ 508000 w 727075"/>
                    <a:gd name="connsiteY9" fmla="*/ 561975 h 565150"/>
                    <a:gd name="connsiteX10" fmla="*/ 641350 w 727075"/>
                    <a:gd name="connsiteY10" fmla="*/ 5619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7075" h="565150">
                      <a:moveTo>
                        <a:pt x="727075" y="0"/>
                      </a:moveTo>
                      <a:cubicBezTo>
                        <a:pt x="669925" y="13494"/>
                        <a:pt x="612775" y="26988"/>
                        <a:pt x="546100" y="47625"/>
                      </a:cubicBezTo>
                      <a:cubicBezTo>
                        <a:pt x="479425" y="68262"/>
                        <a:pt x="390525" y="98425"/>
                        <a:pt x="327025" y="123825"/>
                      </a:cubicBezTo>
                      <a:cubicBezTo>
                        <a:pt x="263525" y="149225"/>
                        <a:pt x="211138" y="171450"/>
                        <a:pt x="165100" y="200025"/>
                      </a:cubicBezTo>
                      <a:cubicBezTo>
                        <a:pt x="119062" y="228600"/>
                        <a:pt x="77788" y="260350"/>
                        <a:pt x="50800" y="295275"/>
                      </a:cubicBezTo>
                      <a:cubicBezTo>
                        <a:pt x="23813" y="330200"/>
                        <a:pt x="6350" y="373063"/>
                        <a:pt x="3175" y="409575"/>
                      </a:cubicBezTo>
                      <a:cubicBezTo>
                        <a:pt x="0" y="446087"/>
                        <a:pt x="9525" y="492125"/>
                        <a:pt x="31750" y="514350"/>
                      </a:cubicBezTo>
                      <a:cubicBezTo>
                        <a:pt x="53975" y="536575"/>
                        <a:pt x="95250" y="534988"/>
                        <a:pt x="136525" y="542925"/>
                      </a:cubicBezTo>
                      <a:cubicBezTo>
                        <a:pt x="177800" y="550862"/>
                        <a:pt x="217487" y="558800"/>
                        <a:pt x="279400" y="561975"/>
                      </a:cubicBezTo>
                      <a:cubicBezTo>
                        <a:pt x="341313" y="565150"/>
                        <a:pt x="508000" y="561975"/>
                        <a:pt x="508000" y="561975"/>
                      </a:cubicBezTo>
                      <a:lnTo>
                        <a:pt x="641350" y="561975"/>
                      </a:lnTo>
                    </a:path>
                  </a:pathLst>
                </a:custGeom>
                <a:ln w="127000" cap="rnd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352425" y="4495800"/>
                  <a:ext cx="506412" cy="876300"/>
                </a:xfrm>
                <a:custGeom>
                  <a:avLst/>
                  <a:gdLst>
                    <a:gd name="connsiteX0" fmla="*/ 419100 w 506412"/>
                    <a:gd name="connsiteY0" fmla="*/ 0 h 876300"/>
                    <a:gd name="connsiteX1" fmla="*/ 361950 w 506412"/>
                    <a:gd name="connsiteY1" fmla="*/ 190500 h 876300"/>
                    <a:gd name="connsiteX2" fmla="*/ 304800 w 506412"/>
                    <a:gd name="connsiteY2" fmla="*/ 333375 h 876300"/>
                    <a:gd name="connsiteX3" fmla="*/ 209550 w 506412"/>
                    <a:gd name="connsiteY3" fmla="*/ 447675 h 876300"/>
                    <a:gd name="connsiteX4" fmla="*/ 123825 w 506412"/>
                    <a:gd name="connsiteY4" fmla="*/ 514350 h 876300"/>
                    <a:gd name="connsiteX5" fmla="*/ 0 w 506412"/>
                    <a:gd name="connsiteY5" fmla="*/ 600075 h 876300"/>
                    <a:gd name="connsiteX6" fmla="*/ 123825 w 506412"/>
                    <a:gd name="connsiteY6" fmla="*/ 533400 h 876300"/>
                    <a:gd name="connsiteX7" fmla="*/ 257175 w 506412"/>
                    <a:gd name="connsiteY7" fmla="*/ 447675 h 876300"/>
                    <a:gd name="connsiteX8" fmla="*/ 381000 w 506412"/>
                    <a:gd name="connsiteY8" fmla="*/ 447675 h 876300"/>
                    <a:gd name="connsiteX9" fmla="*/ 447675 w 506412"/>
                    <a:gd name="connsiteY9" fmla="*/ 476250 h 876300"/>
                    <a:gd name="connsiteX10" fmla="*/ 485775 w 506412"/>
                    <a:gd name="connsiteY10" fmla="*/ 561975 h 876300"/>
                    <a:gd name="connsiteX11" fmla="*/ 504825 w 506412"/>
                    <a:gd name="connsiteY11" fmla="*/ 733425 h 876300"/>
                    <a:gd name="connsiteX12" fmla="*/ 495300 w 506412"/>
                    <a:gd name="connsiteY12" fmla="*/ 876300 h 876300"/>
                    <a:gd name="connsiteX13" fmla="*/ 495300 w 506412"/>
                    <a:gd name="connsiteY13" fmla="*/ 876300 h 876300"/>
                    <a:gd name="connsiteX14" fmla="*/ 495300 w 506412"/>
                    <a:gd name="connsiteY14" fmla="*/ 866775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6412" h="876300">
                      <a:moveTo>
                        <a:pt x="419100" y="0"/>
                      </a:moveTo>
                      <a:cubicBezTo>
                        <a:pt x="400050" y="67469"/>
                        <a:pt x="381000" y="134938"/>
                        <a:pt x="361950" y="190500"/>
                      </a:cubicBezTo>
                      <a:cubicBezTo>
                        <a:pt x="342900" y="246063"/>
                        <a:pt x="330200" y="290513"/>
                        <a:pt x="304800" y="333375"/>
                      </a:cubicBezTo>
                      <a:cubicBezTo>
                        <a:pt x="279400" y="376237"/>
                        <a:pt x="239712" y="417513"/>
                        <a:pt x="209550" y="447675"/>
                      </a:cubicBezTo>
                      <a:cubicBezTo>
                        <a:pt x="179388" y="477837"/>
                        <a:pt x="158750" y="488950"/>
                        <a:pt x="123825" y="514350"/>
                      </a:cubicBezTo>
                      <a:cubicBezTo>
                        <a:pt x="88900" y="539750"/>
                        <a:pt x="0" y="596900"/>
                        <a:pt x="0" y="600075"/>
                      </a:cubicBezTo>
                      <a:cubicBezTo>
                        <a:pt x="0" y="603250"/>
                        <a:pt x="80963" y="558800"/>
                        <a:pt x="123825" y="533400"/>
                      </a:cubicBezTo>
                      <a:cubicBezTo>
                        <a:pt x="166687" y="508000"/>
                        <a:pt x="214313" y="461962"/>
                        <a:pt x="257175" y="447675"/>
                      </a:cubicBezTo>
                      <a:cubicBezTo>
                        <a:pt x="300037" y="433388"/>
                        <a:pt x="349250" y="442913"/>
                        <a:pt x="381000" y="447675"/>
                      </a:cubicBezTo>
                      <a:cubicBezTo>
                        <a:pt x="412750" y="452437"/>
                        <a:pt x="430213" y="457200"/>
                        <a:pt x="447675" y="476250"/>
                      </a:cubicBezTo>
                      <a:cubicBezTo>
                        <a:pt x="465137" y="495300"/>
                        <a:pt x="476250" y="519113"/>
                        <a:pt x="485775" y="561975"/>
                      </a:cubicBezTo>
                      <a:cubicBezTo>
                        <a:pt x="495300" y="604837"/>
                        <a:pt x="503238" y="681038"/>
                        <a:pt x="504825" y="733425"/>
                      </a:cubicBezTo>
                      <a:cubicBezTo>
                        <a:pt x="506412" y="785812"/>
                        <a:pt x="495300" y="876300"/>
                        <a:pt x="495300" y="876300"/>
                      </a:cubicBezTo>
                      <a:lnTo>
                        <a:pt x="495300" y="876300"/>
                      </a:lnTo>
                      <a:lnTo>
                        <a:pt x="495300" y="866775"/>
                      </a:lnTo>
                    </a:path>
                  </a:pathLst>
                </a:custGeom>
                <a:ln w="127000" cap="rnd">
                  <a:solidFill>
                    <a:srgbClr val="05BE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333375" y="4676775"/>
                  <a:ext cx="781050" cy="47625"/>
                </a:xfrm>
                <a:custGeom>
                  <a:avLst/>
                  <a:gdLst>
                    <a:gd name="connsiteX0" fmla="*/ 0 w 781050"/>
                    <a:gd name="connsiteY0" fmla="*/ 47625 h 47625"/>
                    <a:gd name="connsiteX1" fmla="*/ 371475 w 781050"/>
                    <a:gd name="connsiteY1" fmla="*/ 38100 h 47625"/>
                    <a:gd name="connsiteX2" fmla="*/ 781050 w 781050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1050" h="47625">
                      <a:moveTo>
                        <a:pt x="0" y="47625"/>
                      </a:moveTo>
                      <a:cubicBezTo>
                        <a:pt x="120650" y="46831"/>
                        <a:pt x="241300" y="46038"/>
                        <a:pt x="371475" y="38100"/>
                      </a:cubicBezTo>
                      <a:cubicBezTo>
                        <a:pt x="501650" y="30163"/>
                        <a:pt x="641350" y="15081"/>
                        <a:pt x="781050" y="0"/>
                      </a:cubicBezTo>
                    </a:path>
                  </a:pathLst>
                </a:custGeom>
                <a:ln w="127000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" name="Group 474"/>
              <p:cNvGrpSpPr/>
              <p:nvPr/>
            </p:nvGrpSpPr>
            <p:grpSpPr>
              <a:xfrm>
                <a:off x="2390031" y="4077072"/>
                <a:ext cx="885825" cy="1052041"/>
                <a:chOff x="2390031" y="5372100"/>
                <a:chExt cx="885825" cy="1052041"/>
              </a:xfrm>
            </p:grpSpPr>
            <p:grpSp>
              <p:nvGrpSpPr>
                <p:cNvPr id="65" name="Group 468"/>
                <p:cNvGrpSpPr/>
                <p:nvPr/>
              </p:nvGrpSpPr>
              <p:grpSpPr>
                <a:xfrm>
                  <a:off x="2390031" y="5554191"/>
                  <a:ext cx="885825" cy="869950"/>
                  <a:chOff x="333375" y="4676775"/>
                  <a:chExt cx="885825" cy="869950"/>
                </a:xfrm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67" name="Freeform 66"/>
                  <p:cNvSpPr/>
                  <p:nvPr/>
                </p:nvSpPr>
                <p:spPr>
                  <a:xfrm>
                    <a:off x="492125" y="4981575"/>
                    <a:ext cx="727075" cy="565150"/>
                  </a:xfrm>
                  <a:custGeom>
                    <a:avLst/>
                    <a:gdLst>
                      <a:gd name="connsiteX0" fmla="*/ 727075 w 727075"/>
                      <a:gd name="connsiteY0" fmla="*/ 0 h 565150"/>
                      <a:gd name="connsiteX1" fmla="*/ 546100 w 727075"/>
                      <a:gd name="connsiteY1" fmla="*/ 47625 h 565150"/>
                      <a:gd name="connsiteX2" fmla="*/ 327025 w 727075"/>
                      <a:gd name="connsiteY2" fmla="*/ 123825 h 565150"/>
                      <a:gd name="connsiteX3" fmla="*/ 165100 w 727075"/>
                      <a:gd name="connsiteY3" fmla="*/ 200025 h 565150"/>
                      <a:gd name="connsiteX4" fmla="*/ 50800 w 727075"/>
                      <a:gd name="connsiteY4" fmla="*/ 295275 h 565150"/>
                      <a:gd name="connsiteX5" fmla="*/ 3175 w 727075"/>
                      <a:gd name="connsiteY5" fmla="*/ 409575 h 565150"/>
                      <a:gd name="connsiteX6" fmla="*/ 31750 w 727075"/>
                      <a:gd name="connsiteY6" fmla="*/ 514350 h 565150"/>
                      <a:gd name="connsiteX7" fmla="*/ 136525 w 727075"/>
                      <a:gd name="connsiteY7" fmla="*/ 542925 h 565150"/>
                      <a:gd name="connsiteX8" fmla="*/ 279400 w 727075"/>
                      <a:gd name="connsiteY8" fmla="*/ 561975 h 565150"/>
                      <a:gd name="connsiteX9" fmla="*/ 508000 w 727075"/>
                      <a:gd name="connsiteY9" fmla="*/ 561975 h 565150"/>
                      <a:gd name="connsiteX10" fmla="*/ 641350 w 727075"/>
                      <a:gd name="connsiteY10" fmla="*/ 561975 h 565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27075" h="565150">
                        <a:moveTo>
                          <a:pt x="727075" y="0"/>
                        </a:moveTo>
                        <a:cubicBezTo>
                          <a:pt x="669925" y="13494"/>
                          <a:pt x="612775" y="26988"/>
                          <a:pt x="546100" y="47625"/>
                        </a:cubicBezTo>
                        <a:cubicBezTo>
                          <a:pt x="479425" y="68262"/>
                          <a:pt x="390525" y="98425"/>
                          <a:pt x="327025" y="123825"/>
                        </a:cubicBezTo>
                        <a:cubicBezTo>
                          <a:pt x="263525" y="149225"/>
                          <a:pt x="211138" y="171450"/>
                          <a:pt x="165100" y="200025"/>
                        </a:cubicBezTo>
                        <a:cubicBezTo>
                          <a:pt x="119062" y="228600"/>
                          <a:pt x="77788" y="260350"/>
                          <a:pt x="50800" y="295275"/>
                        </a:cubicBezTo>
                        <a:cubicBezTo>
                          <a:pt x="23813" y="330200"/>
                          <a:pt x="6350" y="373063"/>
                          <a:pt x="3175" y="409575"/>
                        </a:cubicBezTo>
                        <a:cubicBezTo>
                          <a:pt x="0" y="446087"/>
                          <a:pt x="9525" y="492125"/>
                          <a:pt x="31750" y="514350"/>
                        </a:cubicBezTo>
                        <a:cubicBezTo>
                          <a:pt x="53975" y="536575"/>
                          <a:pt x="95250" y="534988"/>
                          <a:pt x="136525" y="542925"/>
                        </a:cubicBezTo>
                        <a:cubicBezTo>
                          <a:pt x="177800" y="550862"/>
                          <a:pt x="217487" y="558800"/>
                          <a:pt x="279400" y="561975"/>
                        </a:cubicBezTo>
                        <a:cubicBezTo>
                          <a:pt x="341313" y="565150"/>
                          <a:pt x="508000" y="561975"/>
                          <a:pt x="508000" y="561975"/>
                        </a:cubicBezTo>
                        <a:lnTo>
                          <a:pt x="641350" y="561975"/>
                        </a:lnTo>
                      </a:path>
                    </a:pathLst>
                  </a:custGeom>
                  <a:ln w="12700" cap="rnd">
                    <a:solidFill>
                      <a:schemeClr val="bg1"/>
                    </a:solidFill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8" name="Freeform 67"/>
                  <p:cNvSpPr/>
                  <p:nvPr/>
                </p:nvSpPr>
                <p:spPr>
                  <a:xfrm>
                    <a:off x="333375" y="4676775"/>
                    <a:ext cx="781050" cy="47625"/>
                  </a:xfrm>
                  <a:custGeom>
                    <a:avLst/>
                    <a:gdLst>
                      <a:gd name="connsiteX0" fmla="*/ 0 w 781050"/>
                      <a:gd name="connsiteY0" fmla="*/ 47625 h 47625"/>
                      <a:gd name="connsiteX1" fmla="*/ 371475 w 781050"/>
                      <a:gd name="connsiteY1" fmla="*/ 38100 h 47625"/>
                      <a:gd name="connsiteX2" fmla="*/ 781050 w 781050"/>
                      <a:gd name="connsiteY2" fmla="*/ 0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81050" h="47625">
                        <a:moveTo>
                          <a:pt x="0" y="47625"/>
                        </a:moveTo>
                        <a:cubicBezTo>
                          <a:pt x="120650" y="46831"/>
                          <a:pt x="241300" y="46038"/>
                          <a:pt x="371475" y="38100"/>
                        </a:cubicBezTo>
                        <a:cubicBezTo>
                          <a:pt x="501650" y="30163"/>
                          <a:pt x="641350" y="15081"/>
                          <a:pt x="781050" y="0"/>
                        </a:cubicBezTo>
                      </a:path>
                    </a:pathLst>
                  </a:custGeom>
                  <a:ln w="12700" cap="rnd">
                    <a:solidFill>
                      <a:schemeClr val="bg1"/>
                    </a:solidFill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6" name="Freeform 65"/>
                <p:cNvSpPr/>
                <p:nvPr/>
              </p:nvSpPr>
              <p:spPr>
                <a:xfrm>
                  <a:off x="2404533" y="5372100"/>
                  <a:ext cx="510117" cy="895350"/>
                </a:xfrm>
                <a:custGeom>
                  <a:avLst/>
                  <a:gdLst>
                    <a:gd name="connsiteX0" fmla="*/ 427567 w 510117"/>
                    <a:gd name="connsiteY0" fmla="*/ 0 h 895350"/>
                    <a:gd name="connsiteX1" fmla="*/ 383117 w 510117"/>
                    <a:gd name="connsiteY1" fmla="*/ 177800 h 895350"/>
                    <a:gd name="connsiteX2" fmla="*/ 275167 w 510117"/>
                    <a:gd name="connsiteY2" fmla="*/ 412750 h 895350"/>
                    <a:gd name="connsiteX3" fmla="*/ 2117 w 510117"/>
                    <a:gd name="connsiteY3" fmla="*/ 584200 h 895350"/>
                    <a:gd name="connsiteX4" fmla="*/ 262467 w 510117"/>
                    <a:gd name="connsiteY4" fmla="*/ 438150 h 895350"/>
                    <a:gd name="connsiteX5" fmla="*/ 389467 w 510117"/>
                    <a:gd name="connsiteY5" fmla="*/ 438150 h 895350"/>
                    <a:gd name="connsiteX6" fmla="*/ 465667 w 510117"/>
                    <a:gd name="connsiteY6" fmla="*/ 501650 h 895350"/>
                    <a:gd name="connsiteX7" fmla="*/ 503767 w 510117"/>
                    <a:gd name="connsiteY7" fmla="*/ 596900 h 895350"/>
                    <a:gd name="connsiteX8" fmla="*/ 503767 w 510117"/>
                    <a:gd name="connsiteY8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0117" h="895350">
                      <a:moveTo>
                        <a:pt x="427567" y="0"/>
                      </a:moveTo>
                      <a:cubicBezTo>
                        <a:pt x="418042" y="54504"/>
                        <a:pt x="408517" y="109008"/>
                        <a:pt x="383117" y="177800"/>
                      </a:cubicBezTo>
                      <a:cubicBezTo>
                        <a:pt x="357717" y="246592"/>
                        <a:pt x="338667" y="345017"/>
                        <a:pt x="275167" y="412750"/>
                      </a:cubicBezTo>
                      <a:cubicBezTo>
                        <a:pt x="211667" y="480483"/>
                        <a:pt x="4234" y="579967"/>
                        <a:pt x="2117" y="584200"/>
                      </a:cubicBezTo>
                      <a:cubicBezTo>
                        <a:pt x="0" y="588433"/>
                        <a:pt x="197909" y="462492"/>
                        <a:pt x="262467" y="438150"/>
                      </a:cubicBezTo>
                      <a:cubicBezTo>
                        <a:pt x="327025" y="413808"/>
                        <a:pt x="355600" y="427567"/>
                        <a:pt x="389467" y="438150"/>
                      </a:cubicBezTo>
                      <a:cubicBezTo>
                        <a:pt x="423334" y="448733"/>
                        <a:pt x="446617" y="475192"/>
                        <a:pt x="465667" y="501650"/>
                      </a:cubicBezTo>
                      <a:cubicBezTo>
                        <a:pt x="484717" y="528108"/>
                        <a:pt x="497417" y="531283"/>
                        <a:pt x="503767" y="596900"/>
                      </a:cubicBezTo>
                      <a:cubicBezTo>
                        <a:pt x="510117" y="662517"/>
                        <a:pt x="506942" y="778933"/>
                        <a:pt x="503767" y="895350"/>
                      </a:cubicBezTo>
                    </a:path>
                  </a:pathLst>
                </a:custGeom>
                <a:ln w="12700" cap="rnd">
                  <a:solidFill>
                    <a:schemeClr val="bg1"/>
                  </a:solidFill>
                  <a:headEnd type="none" w="med" len="med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2" name="TextBox 61"/>
            <p:cNvSpPr txBox="1"/>
            <p:nvPr/>
          </p:nvSpPr>
          <p:spPr>
            <a:xfrm>
              <a:off x="3170958" y="429309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③</a:t>
              </a:r>
              <a:endParaRPr lang="en-GB" sz="800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923928" y="4941168"/>
            <a:ext cx="1296144" cy="1656184"/>
            <a:chOff x="3923928" y="5013176"/>
            <a:chExt cx="1296144" cy="1656184"/>
          </a:xfrm>
        </p:grpSpPr>
        <p:sp>
          <p:nvSpPr>
            <p:cNvPr id="73" name="Rounded Rectangle 72"/>
            <p:cNvSpPr/>
            <p:nvPr/>
          </p:nvSpPr>
          <p:spPr>
            <a:xfrm>
              <a:off x="3923928" y="5013176"/>
              <a:ext cx="1296144" cy="16561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4"/>
            <p:cNvSpPr txBox="1"/>
            <p:nvPr/>
          </p:nvSpPr>
          <p:spPr>
            <a:xfrm>
              <a:off x="4427984" y="51571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①</a:t>
              </a:r>
              <a:endParaRPr lang="en-GB" sz="800" dirty="0"/>
            </a:p>
          </p:txBody>
        </p:sp>
        <p:grpSp>
          <p:nvGrpSpPr>
            <p:cNvPr id="75" name="Group 479"/>
            <p:cNvGrpSpPr/>
            <p:nvPr/>
          </p:nvGrpSpPr>
          <p:grpSpPr>
            <a:xfrm>
              <a:off x="4067944" y="5464324"/>
              <a:ext cx="901129" cy="989012"/>
              <a:chOff x="4067944" y="5464324"/>
              <a:chExt cx="901129" cy="989012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4067944" y="5464324"/>
                <a:ext cx="901129" cy="989012"/>
              </a:xfrm>
              <a:custGeom>
                <a:avLst/>
                <a:gdLst>
                  <a:gd name="connsiteX0" fmla="*/ 544512 w 973137"/>
                  <a:gd name="connsiteY0" fmla="*/ 0 h 989012"/>
                  <a:gd name="connsiteX1" fmla="*/ 49212 w 973137"/>
                  <a:gd name="connsiteY1" fmla="*/ 895350 h 989012"/>
                  <a:gd name="connsiteX2" fmla="*/ 249237 w 973137"/>
                  <a:gd name="connsiteY2" fmla="*/ 561975 h 989012"/>
                  <a:gd name="connsiteX3" fmla="*/ 439737 w 973137"/>
                  <a:gd name="connsiteY3" fmla="*/ 485775 h 989012"/>
                  <a:gd name="connsiteX4" fmla="*/ 554037 w 973137"/>
                  <a:gd name="connsiteY4" fmla="*/ 523875 h 989012"/>
                  <a:gd name="connsiteX5" fmla="*/ 601662 w 973137"/>
                  <a:gd name="connsiteY5" fmla="*/ 809625 h 989012"/>
                  <a:gd name="connsiteX6" fmla="*/ 706437 w 973137"/>
                  <a:gd name="connsiteY6" fmla="*/ 895350 h 989012"/>
                  <a:gd name="connsiteX7" fmla="*/ 839787 w 973137"/>
                  <a:gd name="connsiteY7" fmla="*/ 847725 h 989012"/>
                  <a:gd name="connsiteX8" fmla="*/ 906462 w 973137"/>
                  <a:gd name="connsiteY8" fmla="*/ 714375 h 989012"/>
                  <a:gd name="connsiteX9" fmla="*/ 973137 w 973137"/>
                  <a:gd name="connsiteY9" fmla="*/ 466725 h 98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37" h="989012">
                    <a:moveTo>
                      <a:pt x="544512" y="0"/>
                    </a:moveTo>
                    <a:cubicBezTo>
                      <a:pt x="321468" y="400844"/>
                      <a:pt x="98424" y="801688"/>
                      <a:pt x="49212" y="895350"/>
                    </a:cubicBezTo>
                    <a:cubicBezTo>
                      <a:pt x="0" y="989012"/>
                      <a:pt x="184150" y="630237"/>
                      <a:pt x="249237" y="561975"/>
                    </a:cubicBezTo>
                    <a:cubicBezTo>
                      <a:pt x="314324" y="493713"/>
                      <a:pt x="388937" y="492125"/>
                      <a:pt x="439737" y="485775"/>
                    </a:cubicBezTo>
                    <a:cubicBezTo>
                      <a:pt x="490537" y="479425"/>
                      <a:pt x="527050" y="469900"/>
                      <a:pt x="554037" y="523875"/>
                    </a:cubicBezTo>
                    <a:cubicBezTo>
                      <a:pt x="581024" y="577850"/>
                      <a:pt x="576262" y="747713"/>
                      <a:pt x="601662" y="809625"/>
                    </a:cubicBezTo>
                    <a:cubicBezTo>
                      <a:pt x="627062" y="871537"/>
                      <a:pt x="666750" y="889000"/>
                      <a:pt x="706437" y="895350"/>
                    </a:cubicBezTo>
                    <a:cubicBezTo>
                      <a:pt x="746124" y="901700"/>
                      <a:pt x="806450" y="877887"/>
                      <a:pt x="839787" y="847725"/>
                    </a:cubicBezTo>
                    <a:cubicBezTo>
                      <a:pt x="873124" y="817563"/>
                      <a:pt x="884237" y="777875"/>
                      <a:pt x="906462" y="714375"/>
                    </a:cubicBezTo>
                    <a:cubicBezTo>
                      <a:pt x="928687" y="650875"/>
                      <a:pt x="950912" y="558800"/>
                      <a:pt x="973137" y="466725"/>
                    </a:cubicBezTo>
                  </a:path>
                </a:pathLst>
              </a:custGeom>
              <a:ln w="127000" cap="rnd">
                <a:solidFill>
                  <a:srgbClr val="FF0000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4067944" y="5464324"/>
                <a:ext cx="901129" cy="989012"/>
              </a:xfrm>
              <a:custGeom>
                <a:avLst/>
                <a:gdLst>
                  <a:gd name="connsiteX0" fmla="*/ 544512 w 973137"/>
                  <a:gd name="connsiteY0" fmla="*/ 0 h 989012"/>
                  <a:gd name="connsiteX1" fmla="*/ 49212 w 973137"/>
                  <a:gd name="connsiteY1" fmla="*/ 895350 h 989012"/>
                  <a:gd name="connsiteX2" fmla="*/ 249237 w 973137"/>
                  <a:gd name="connsiteY2" fmla="*/ 561975 h 989012"/>
                  <a:gd name="connsiteX3" fmla="*/ 439737 w 973137"/>
                  <a:gd name="connsiteY3" fmla="*/ 485775 h 989012"/>
                  <a:gd name="connsiteX4" fmla="*/ 554037 w 973137"/>
                  <a:gd name="connsiteY4" fmla="*/ 523875 h 989012"/>
                  <a:gd name="connsiteX5" fmla="*/ 601662 w 973137"/>
                  <a:gd name="connsiteY5" fmla="*/ 809625 h 989012"/>
                  <a:gd name="connsiteX6" fmla="*/ 706437 w 973137"/>
                  <a:gd name="connsiteY6" fmla="*/ 895350 h 989012"/>
                  <a:gd name="connsiteX7" fmla="*/ 839787 w 973137"/>
                  <a:gd name="connsiteY7" fmla="*/ 847725 h 989012"/>
                  <a:gd name="connsiteX8" fmla="*/ 906462 w 973137"/>
                  <a:gd name="connsiteY8" fmla="*/ 714375 h 989012"/>
                  <a:gd name="connsiteX9" fmla="*/ 973137 w 973137"/>
                  <a:gd name="connsiteY9" fmla="*/ 466725 h 98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37" h="989012">
                    <a:moveTo>
                      <a:pt x="544512" y="0"/>
                    </a:moveTo>
                    <a:cubicBezTo>
                      <a:pt x="321468" y="400844"/>
                      <a:pt x="98424" y="801688"/>
                      <a:pt x="49212" y="895350"/>
                    </a:cubicBezTo>
                    <a:cubicBezTo>
                      <a:pt x="0" y="989012"/>
                      <a:pt x="184150" y="630237"/>
                      <a:pt x="249237" y="561975"/>
                    </a:cubicBezTo>
                    <a:cubicBezTo>
                      <a:pt x="314324" y="493713"/>
                      <a:pt x="388937" y="492125"/>
                      <a:pt x="439737" y="485775"/>
                    </a:cubicBezTo>
                    <a:cubicBezTo>
                      <a:pt x="490537" y="479425"/>
                      <a:pt x="527050" y="469900"/>
                      <a:pt x="554037" y="523875"/>
                    </a:cubicBezTo>
                    <a:cubicBezTo>
                      <a:pt x="581024" y="577850"/>
                      <a:pt x="576262" y="747713"/>
                      <a:pt x="601662" y="809625"/>
                    </a:cubicBezTo>
                    <a:cubicBezTo>
                      <a:pt x="627062" y="871537"/>
                      <a:pt x="666750" y="889000"/>
                      <a:pt x="706437" y="895350"/>
                    </a:cubicBezTo>
                    <a:cubicBezTo>
                      <a:pt x="746124" y="901700"/>
                      <a:pt x="806450" y="877887"/>
                      <a:pt x="839787" y="847725"/>
                    </a:cubicBezTo>
                    <a:cubicBezTo>
                      <a:pt x="873124" y="817563"/>
                      <a:pt x="884237" y="777875"/>
                      <a:pt x="906462" y="714375"/>
                    </a:cubicBezTo>
                    <a:cubicBezTo>
                      <a:pt x="928687" y="650875"/>
                      <a:pt x="950912" y="558800"/>
                      <a:pt x="973137" y="466725"/>
                    </a:cubicBezTo>
                  </a:path>
                </a:pathLst>
              </a:custGeom>
              <a:ln w="12700" cap="rnd">
                <a:solidFill>
                  <a:schemeClr val="bg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103</Words>
  <Application>Microsoft Office PowerPoint</Application>
  <PresentationFormat>On-screen Show (4:3)</PresentationFormat>
  <Paragraphs>103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Linley</dc:creator>
  <cp:lastModifiedBy>Josephine Audigier</cp:lastModifiedBy>
  <cp:revision>3</cp:revision>
  <dcterms:created xsi:type="dcterms:W3CDTF">2015-09-18T14:33:14Z</dcterms:created>
  <dcterms:modified xsi:type="dcterms:W3CDTF">2015-09-29T10:12:17Z</dcterms:modified>
</cp:coreProperties>
</file>